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  <p:sldMasterId id="2147483665" r:id="rId2"/>
    <p:sldMasterId id="2147485970" r:id="rId3"/>
    <p:sldMasterId id="2147485982" r:id="rId4"/>
    <p:sldMasterId id="2147485994" r:id="rId5"/>
  </p:sldMasterIdLst>
  <p:notesMasterIdLst>
    <p:notesMasterId r:id="rId30"/>
  </p:notesMasterIdLst>
  <p:sldIdLst>
    <p:sldId id="395" r:id="rId6"/>
    <p:sldId id="405" r:id="rId7"/>
    <p:sldId id="334" r:id="rId8"/>
    <p:sldId id="384" r:id="rId9"/>
    <p:sldId id="385" r:id="rId10"/>
    <p:sldId id="386" r:id="rId11"/>
    <p:sldId id="372" r:id="rId12"/>
    <p:sldId id="373" r:id="rId13"/>
    <p:sldId id="374" r:id="rId14"/>
    <p:sldId id="396" r:id="rId15"/>
    <p:sldId id="397" r:id="rId16"/>
    <p:sldId id="398" r:id="rId17"/>
    <p:sldId id="400" r:id="rId18"/>
    <p:sldId id="401" r:id="rId19"/>
    <p:sldId id="402" r:id="rId20"/>
    <p:sldId id="403" r:id="rId21"/>
    <p:sldId id="393" r:id="rId22"/>
    <p:sldId id="388" r:id="rId23"/>
    <p:sldId id="389" r:id="rId24"/>
    <p:sldId id="390" r:id="rId25"/>
    <p:sldId id="391" r:id="rId26"/>
    <p:sldId id="376" r:id="rId27"/>
    <p:sldId id="404" r:id="rId28"/>
    <p:sldId id="367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FE454A"/>
    <a:srgbClr val="333399"/>
    <a:srgbClr val="E10202"/>
    <a:srgbClr val="D0D8E8"/>
    <a:srgbClr val="FFFFFF"/>
    <a:srgbClr val="009900"/>
    <a:srgbClr val="404040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32" autoAdjust="0"/>
    <p:restoredTop sz="95179" autoAdjust="0"/>
  </p:normalViewPr>
  <p:slideViewPr>
    <p:cSldViewPr snapToObjects="1">
      <p:cViewPr varScale="1">
        <p:scale>
          <a:sx n="74" d="100"/>
          <a:sy n="74" d="100"/>
        </p:scale>
        <p:origin x="690" y="72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ED327-1720-4715-8D6E-885EE7A84800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FB4507F-6993-4396-9747-C98EF75EC64C}">
      <dgm:prSet phldrT="[Texto]" custT="1"/>
      <dgm:spPr/>
      <dgm:t>
        <a:bodyPr/>
        <a:lstStyle/>
        <a:p>
          <a:pPr algn="just"/>
          <a:r>
            <a:rPr lang="es-CL" sz="2000" b="1" dirty="0" smtClean="0"/>
            <a:t>DECRETO SUPREMO N°15 del 2007. Reglamento del Sistema de  Acreditación para los prestadores de institucionales de </a:t>
          </a:r>
          <a:r>
            <a:rPr lang="es-CL" sz="2000" b="1" dirty="0" smtClean="0"/>
            <a:t>Salud (</a:t>
          </a:r>
          <a:r>
            <a:rPr lang="es-CL" sz="1800" b="0" dirty="0" smtClean="0"/>
            <a:t>última actualización vigente del 2015</a:t>
          </a:r>
          <a:r>
            <a:rPr lang="es-CL" sz="2000" b="1" dirty="0" smtClean="0"/>
            <a:t>)</a:t>
          </a:r>
          <a:endParaRPr lang="es-CL" sz="2000" b="1" dirty="0" smtClean="0"/>
        </a:p>
        <a:p>
          <a:pPr algn="just"/>
          <a:r>
            <a:rPr lang="es-CL" sz="2000" dirty="0" smtClean="0"/>
            <a:t>. Art. 23 : Evaluación Criterios Objetivos, no discriminatorios e imparciales…</a:t>
          </a:r>
        </a:p>
        <a:p>
          <a:pPr algn="just"/>
          <a:endParaRPr lang="es-CL" sz="1600" dirty="0" smtClean="0"/>
        </a:p>
      </dgm:t>
    </dgm:pt>
    <dgm:pt modelId="{A9EC2AE9-5A78-49AE-A51C-647AE2B45D3F}" type="parTrans" cxnId="{26F204F3-8F8F-4009-A42D-274877F7736D}">
      <dgm:prSet/>
      <dgm:spPr/>
      <dgm:t>
        <a:bodyPr/>
        <a:lstStyle/>
        <a:p>
          <a:pPr algn="just"/>
          <a:endParaRPr lang="es-CL"/>
        </a:p>
      </dgm:t>
    </dgm:pt>
    <dgm:pt modelId="{93937002-616D-4C54-9E41-CF569233C34C}" type="sibTrans" cxnId="{26F204F3-8F8F-4009-A42D-274877F7736D}">
      <dgm:prSet/>
      <dgm:spPr/>
      <dgm:t>
        <a:bodyPr/>
        <a:lstStyle/>
        <a:p>
          <a:pPr algn="just"/>
          <a:endParaRPr lang="es-CL"/>
        </a:p>
      </dgm:t>
    </dgm:pt>
    <dgm:pt modelId="{F9281E20-B9A9-4E26-AA91-FCCA46EAF49E}">
      <dgm:prSet phldrT="[Texto]"/>
      <dgm:spPr/>
      <dgm:t>
        <a:bodyPr/>
        <a:lstStyle/>
        <a:p>
          <a:pPr algn="just"/>
          <a:r>
            <a:rPr lang="es-CL" b="1" dirty="0" smtClean="0"/>
            <a:t>COMPENDIO DE CIRCULARES INTERPRETATIVAS</a:t>
          </a:r>
          <a:endParaRPr lang="es-CL" b="1" dirty="0"/>
        </a:p>
      </dgm:t>
    </dgm:pt>
    <dgm:pt modelId="{7FF42DA0-F180-4068-B89C-FAD0AE146976}" type="parTrans" cxnId="{A594F728-853F-4659-B951-4B7F934BE292}">
      <dgm:prSet/>
      <dgm:spPr/>
      <dgm:t>
        <a:bodyPr/>
        <a:lstStyle/>
        <a:p>
          <a:pPr algn="just"/>
          <a:endParaRPr lang="es-CL"/>
        </a:p>
      </dgm:t>
    </dgm:pt>
    <dgm:pt modelId="{208ADEE8-A9E9-4853-8B16-5B838285915F}" type="sibTrans" cxnId="{A594F728-853F-4659-B951-4B7F934BE292}">
      <dgm:prSet/>
      <dgm:spPr/>
      <dgm:t>
        <a:bodyPr/>
        <a:lstStyle/>
        <a:p>
          <a:pPr algn="just"/>
          <a:endParaRPr lang="es-CL"/>
        </a:p>
      </dgm:t>
    </dgm:pt>
    <dgm:pt modelId="{F301FCD4-A9BA-4442-A20D-39D6A670D0FF}">
      <dgm:prSet phldrT="[Texto]"/>
      <dgm:spPr/>
      <dgm:t>
        <a:bodyPr/>
        <a:lstStyle/>
        <a:p>
          <a:pPr algn="just"/>
          <a:r>
            <a:rPr lang="es-CL" dirty="0" smtClean="0"/>
            <a:t>Cir. IP N°37. Instrucciones del proceso en terreno desde antes de la visita y hasta la elaboración del informe.</a:t>
          </a:r>
          <a:endParaRPr lang="es-CL" dirty="0"/>
        </a:p>
      </dgm:t>
    </dgm:pt>
    <dgm:pt modelId="{2F1CDB47-A230-482C-990C-3FEFBFB429F8}" type="parTrans" cxnId="{8FD1B334-A408-4052-8575-79F7100A35CC}">
      <dgm:prSet/>
      <dgm:spPr/>
      <dgm:t>
        <a:bodyPr/>
        <a:lstStyle/>
        <a:p>
          <a:pPr algn="just"/>
          <a:endParaRPr lang="es-CL"/>
        </a:p>
      </dgm:t>
    </dgm:pt>
    <dgm:pt modelId="{3AB1344B-68B9-4B46-826C-D6667567414A}" type="sibTrans" cxnId="{8FD1B334-A408-4052-8575-79F7100A35CC}">
      <dgm:prSet/>
      <dgm:spPr/>
      <dgm:t>
        <a:bodyPr/>
        <a:lstStyle/>
        <a:p>
          <a:pPr algn="just"/>
          <a:endParaRPr lang="es-CL"/>
        </a:p>
      </dgm:t>
    </dgm:pt>
    <dgm:pt modelId="{1B24F539-090D-412B-8FA9-C4194C2854FA}" type="pres">
      <dgm:prSet presAssocID="{C4CED327-1720-4715-8D6E-885EE7A848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034A129-9420-43F4-8913-50F57A4D5E53}" type="pres">
      <dgm:prSet presAssocID="{4FB4507F-6993-4396-9747-C98EF75EC64C}" presName="comp" presStyleCnt="0"/>
      <dgm:spPr/>
      <dgm:t>
        <a:bodyPr/>
        <a:lstStyle/>
        <a:p>
          <a:endParaRPr lang="es-CL"/>
        </a:p>
      </dgm:t>
    </dgm:pt>
    <dgm:pt modelId="{5F8E1CF8-3AEF-4194-93E6-EE335F2ED635}" type="pres">
      <dgm:prSet presAssocID="{4FB4507F-6993-4396-9747-C98EF75EC64C}" presName="box" presStyleLbl="node1" presStyleIdx="0" presStyleCnt="2"/>
      <dgm:spPr/>
      <dgm:t>
        <a:bodyPr/>
        <a:lstStyle/>
        <a:p>
          <a:endParaRPr lang="es-CL"/>
        </a:p>
      </dgm:t>
    </dgm:pt>
    <dgm:pt modelId="{C20FD42F-40D9-49AF-BF17-A42038AA8587}" type="pres">
      <dgm:prSet presAssocID="{4FB4507F-6993-4396-9747-C98EF75EC64C}" presName="img" presStyleLbl="fgImgPlace1" presStyleIdx="0" presStyleCnt="2" custScaleX="100145" custScaleY="941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00CB8906-140E-460E-AE7C-A5BDAFB33208}" type="pres">
      <dgm:prSet presAssocID="{4FB4507F-6993-4396-9747-C98EF75EC64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5416F1-7F26-41E5-A265-5369B3AA0E38}" type="pres">
      <dgm:prSet presAssocID="{93937002-616D-4C54-9E41-CF569233C34C}" presName="spacer" presStyleCnt="0"/>
      <dgm:spPr/>
      <dgm:t>
        <a:bodyPr/>
        <a:lstStyle/>
        <a:p>
          <a:endParaRPr lang="es-CL"/>
        </a:p>
      </dgm:t>
    </dgm:pt>
    <dgm:pt modelId="{6D3FF5F3-07DB-4351-8456-DA5AC4951292}" type="pres">
      <dgm:prSet presAssocID="{F9281E20-B9A9-4E26-AA91-FCCA46EAF49E}" presName="comp" presStyleCnt="0"/>
      <dgm:spPr/>
      <dgm:t>
        <a:bodyPr/>
        <a:lstStyle/>
        <a:p>
          <a:endParaRPr lang="es-CL"/>
        </a:p>
      </dgm:t>
    </dgm:pt>
    <dgm:pt modelId="{05B9D707-2E87-4D16-948C-F1CA56FB156A}" type="pres">
      <dgm:prSet presAssocID="{F9281E20-B9A9-4E26-AA91-FCCA46EAF49E}" presName="box" presStyleLbl="node1" presStyleIdx="1" presStyleCnt="2"/>
      <dgm:spPr/>
      <dgm:t>
        <a:bodyPr/>
        <a:lstStyle/>
        <a:p>
          <a:endParaRPr lang="es-CL"/>
        </a:p>
      </dgm:t>
    </dgm:pt>
    <dgm:pt modelId="{A966A2F2-B6CB-4CFB-A92E-62007E8FE7FF}" type="pres">
      <dgm:prSet presAssocID="{F9281E20-B9A9-4E26-AA91-FCCA46EAF49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76931C1A-5E97-4470-9669-E8DC7187FA69}" type="pres">
      <dgm:prSet presAssocID="{F9281E20-B9A9-4E26-AA91-FCCA46EAF49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63B99F1-EFAA-4D03-950D-689F3536DD9F}" type="presOf" srcId="{F301FCD4-A9BA-4442-A20D-39D6A670D0FF}" destId="{76931C1A-5E97-4470-9669-E8DC7187FA69}" srcOrd="1" destOrd="1" presId="urn:microsoft.com/office/officeart/2005/8/layout/vList4"/>
    <dgm:cxn modelId="{5F61CCE4-A4EB-4CA2-A5A6-B0EDE06E7E84}" type="presOf" srcId="{4FB4507F-6993-4396-9747-C98EF75EC64C}" destId="{5F8E1CF8-3AEF-4194-93E6-EE335F2ED635}" srcOrd="0" destOrd="0" presId="urn:microsoft.com/office/officeart/2005/8/layout/vList4"/>
    <dgm:cxn modelId="{68B3EA80-F081-49CD-9831-541A13FB8291}" type="presOf" srcId="{F9281E20-B9A9-4E26-AA91-FCCA46EAF49E}" destId="{05B9D707-2E87-4D16-948C-F1CA56FB156A}" srcOrd="0" destOrd="0" presId="urn:microsoft.com/office/officeart/2005/8/layout/vList4"/>
    <dgm:cxn modelId="{0D85439B-5E6A-49CE-AEA2-5887DAF809CE}" type="presOf" srcId="{F9281E20-B9A9-4E26-AA91-FCCA46EAF49E}" destId="{76931C1A-5E97-4470-9669-E8DC7187FA69}" srcOrd="1" destOrd="0" presId="urn:microsoft.com/office/officeart/2005/8/layout/vList4"/>
    <dgm:cxn modelId="{A594F728-853F-4659-B951-4B7F934BE292}" srcId="{C4CED327-1720-4715-8D6E-885EE7A84800}" destId="{F9281E20-B9A9-4E26-AA91-FCCA46EAF49E}" srcOrd="1" destOrd="0" parTransId="{7FF42DA0-F180-4068-B89C-FAD0AE146976}" sibTransId="{208ADEE8-A9E9-4853-8B16-5B838285915F}"/>
    <dgm:cxn modelId="{A5C25B13-E51C-4D2D-BD21-9347C4A89EF9}" type="presOf" srcId="{F301FCD4-A9BA-4442-A20D-39D6A670D0FF}" destId="{05B9D707-2E87-4D16-948C-F1CA56FB156A}" srcOrd="0" destOrd="1" presId="urn:microsoft.com/office/officeart/2005/8/layout/vList4"/>
    <dgm:cxn modelId="{39BAF105-423A-4C08-856F-3DC07020D242}" type="presOf" srcId="{4FB4507F-6993-4396-9747-C98EF75EC64C}" destId="{00CB8906-140E-460E-AE7C-A5BDAFB33208}" srcOrd="1" destOrd="0" presId="urn:microsoft.com/office/officeart/2005/8/layout/vList4"/>
    <dgm:cxn modelId="{8FD1B334-A408-4052-8575-79F7100A35CC}" srcId="{F9281E20-B9A9-4E26-AA91-FCCA46EAF49E}" destId="{F301FCD4-A9BA-4442-A20D-39D6A670D0FF}" srcOrd="0" destOrd="0" parTransId="{2F1CDB47-A230-482C-990C-3FEFBFB429F8}" sibTransId="{3AB1344B-68B9-4B46-826C-D6667567414A}"/>
    <dgm:cxn modelId="{208085AE-59C0-454E-B63B-A8CF4A3B63D9}" type="presOf" srcId="{C4CED327-1720-4715-8D6E-885EE7A84800}" destId="{1B24F539-090D-412B-8FA9-C4194C2854FA}" srcOrd="0" destOrd="0" presId="urn:microsoft.com/office/officeart/2005/8/layout/vList4"/>
    <dgm:cxn modelId="{26F204F3-8F8F-4009-A42D-274877F7736D}" srcId="{C4CED327-1720-4715-8D6E-885EE7A84800}" destId="{4FB4507F-6993-4396-9747-C98EF75EC64C}" srcOrd="0" destOrd="0" parTransId="{A9EC2AE9-5A78-49AE-A51C-647AE2B45D3F}" sibTransId="{93937002-616D-4C54-9E41-CF569233C34C}"/>
    <dgm:cxn modelId="{E7B3DB43-78A4-43D1-9F72-279CD6057BBD}" type="presParOf" srcId="{1B24F539-090D-412B-8FA9-C4194C2854FA}" destId="{3034A129-9420-43F4-8913-50F57A4D5E53}" srcOrd="0" destOrd="0" presId="urn:microsoft.com/office/officeart/2005/8/layout/vList4"/>
    <dgm:cxn modelId="{921FFAA9-C404-410C-93F9-4B2F95F67024}" type="presParOf" srcId="{3034A129-9420-43F4-8913-50F57A4D5E53}" destId="{5F8E1CF8-3AEF-4194-93E6-EE335F2ED635}" srcOrd="0" destOrd="0" presId="urn:microsoft.com/office/officeart/2005/8/layout/vList4"/>
    <dgm:cxn modelId="{31F2F05C-FAEE-452D-9B86-B0A7A786D7D9}" type="presParOf" srcId="{3034A129-9420-43F4-8913-50F57A4D5E53}" destId="{C20FD42F-40D9-49AF-BF17-A42038AA8587}" srcOrd="1" destOrd="0" presId="urn:microsoft.com/office/officeart/2005/8/layout/vList4"/>
    <dgm:cxn modelId="{9E736A20-4288-4AC3-B1E2-6538D5DE94DA}" type="presParOf" srcId="{3034A129-9420-43F4-8913-50F57A4D5E53}" destId="{00CB8906-140E-460E-AE7C-A5BDAFB33208}" srcOrd="2" destOrd="0" presId="urn:microsoft.com/office/officeart/2005/8/layout/vList4"/>
    <dgm:cxn modelId="{E9B3E346-14F2-4BA7-BC02-6DC241F82284}" type="presParOf" srcId="{1B24F539-090D-412B-8FA9-C4194C2854FA}" destId="{C65416F1-7F26-41E5-A265-5369B3AA0E38}" srcOrd="1" destOrd="0" presId="urn:microsoft.com/office/officeart/2005/8/layout/vList4"/>
    <dgm:cxn modelId="{5EB53507-0C3F-46E5-8D19-EADCC561C0E2}" type="presParOf" srcId="{1B24F539-090D-412B-8FA9-C4194C2854FA}" destId="{6D3FF5F3-07DB-4351-8456-DA5AC4951292}" srcOrd="2" destOrd="0" presId="urn:microsoft.com/office/officeart/2005/8/layout/vList4"/>
    <dgm:cxn modelId="{E48DF8B2-0A3D-412B-AEA9-18365E45A13A}" type="presParOf" srcId="{6D3FF5F3-07DB-4351-8456-DA5AC4951292}" destId="{05B9D707-2E87-4D16-948C-F1CA56FB156A}" srcOrd="0" destOrd="0" presId="urn:microsoft.com/office/officeart/2005/8/layout/vList4"/>
    <dgm:cxn modelId="{41CE2D46-8F4D-48DA-9F67-3726ABDF006C}" type="presParOf" srcId="{6D3FF5F3-07DB-4351-8456-DA5AC4951292}" destId="{A966A2F2-B6CB-4CFB-A92E-62007E8FE7FF}" srcOrd="1" destOrd="0" presId="urn:microsoft.com/office/officeart/2005/8/layout/vList4"/>
    <dgm:cxn modelId="{DF839FF2-3C2B-497E-AB13-3178E0AED939}" type="presParOf" srcId="{6D3FF5F3-07DB-4351-8456-DA5AC4951292}" destId="{76931C1A-5E97-4470-9669-E8DC7187FA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BCCD0E-C6A3-4415-82A0-B9F692D39E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0EFBB76-016E-4F21-A7E8-808D4FA7A946}">
      <dgm:prSet phldrT="[Texto]"/>
      <dgm:spPr/>
      <dgm:t>
        <a:bodyPr/>
        <a:lstStyle/>
        <a:p>
          <a:r>
            <a:rPr lang="es-CL" dirty="0" smtClean="0"/>
            <a:t>Certificados de Títulos de Técnicos y Profesionales de la Salud con Funciones Permanentes y Transitorias</a:t>
          </a:r>
        </a:p>
      </dgm:t>
    </dgm:pt>
    <dgm:pt modelId="{AE90DA7A-B7FC-492A-B4D8-CA3A2EA2E0A6}" type="parTrans" cxnId="{E7016ABC-6AF8-4AA5-B977-8C6E47764214}">
      <dgm:prSet/>
      <dgm:spPr/>
      <dgm:t>
        <a:bodyPr/>
        <a:lstStyle/>
        <a:p>
          <a:endParaRPr lang="es-CL"/>
        </a:p>
      </dgm:t>
    </dgm:pt>
    <dgm:pt modelId="{D6CAF5DD-A8DD-4E2A-A4EC-FF9CFE6071F7}" type="sibTrans" cxnId="{E7016ABC-6AF8-4AA5-B977-8C6E47764214}">
      <dgm:prSet/>
      <dgm:spPr/>
      <dgm:t>
        <a:bodyPr/>
        <a:lstStyle/>
        <a:p>
          <a:endParaRPr lang="es-CL"/>
        </a:p>
      </dgm:t>
    </dgm:pt>
    <dgm:pt modelId="{F3D227D3-E21D-4D5D-B5FD-1CEB906D60A3}">
      <dgm:prSet phldrT="[Texto]"/>
      <dgm:spPr/>
      <dgm:t>
        <a:bodyPr/>
        <a:lstStyle/>
        <a:p>
          <a:r>
            <a:rPr lang="es-CL" dirty="0" smtClean="0"/>
            <a:t>Sistema de Ficha Clínica Única</a:t>
          </a:r>
          <a:endParaRPr lang="es-CL" dirty="0"/>
        </a:p>
      </dgm:t>
    </dgm:pt>
    <dgm:pt modelId="{2FCEBFF5-FC7C-483C-B324-BBA31C429BA6}" type="parTrans" cxnId="{7EF98D2B-4B6B-4AA5-9392-BA243C7D1CA0}">
      <dgm:prSet/>
      <dgm:spPr/>
      <dgm:t>
        <a:bodyPr/>
        <a:lstStyle/>
        <a:p>
          <a:endParaRPr lang="es-CL"/>
        </a:p>
      </dgm:t>
    </dgm:pt>
    <dgm:pt modelId="{76B57632-E14A-4950-81D6-B22FAD224896}" type="sibTrans" cxnId="{7EF98D2B-4B6B-4AA5-9392-BA243C7D1CA0}">
      <dgm:prSet/>
      <dgm:spPr/>
      <dgm:t>
        <a:bodyPr/>
        <a:lstStyle/>
        <a:p>
          <a:endParaRPr lang="es-CL"/>
        </a:p>
      </dgm:t>
    </dgm:pt>
    <dgm:pt modelId="{5C316DC1-112C-4CCB-8FDF-679E0371F70E}">
      <dgm:prSet phldrT="[Texto]"/>
      <dgm:spPr/>
      <dgm:t>
        <a:bodyPr/>
        <a:lstStyle/>
        <a:p>
          <a:r>
            <a:rPr lang="es-CL" dirty="0" smtClean="0"/>
            <a:t>Programa de Mantenimiento Preventivo de Equipos Críticos </a:t>
          </a:r>
          <a:endParaRPr lang="es-CL" dirty="0"/>
        </a:p>
      </dgm:t>
    </dgm:pt>
    <dgm:pt modelId="{9425C271-14FB-42CF-A4E0-7A717C8FBBA4}" type="parTrans" cxnId="{0BC4B0D3-EE98-487A-A879-13E8AD38C038}">
      <dgm:prSet/>
      <dgm:spPr/>
      <dgm:t>
        <a:bodyPr/>
        <a:lstStyle/>
        <a:p>
          <a:endParaRPr lang="es-CL"/>
        </a:p>
      </dgm:t>
    </dgm:pt>
    <dgm:pt modelId="{CA5F7F06-35B8-48FE-AE47-FE0BA4BCE37A}" type="sibTrans" cxnId="{0BC4B0D3-EE98-487A-A879-13E8AD38C038}">
      <dgm:prSet/>
      <dgm:spPr/>
      <dgm:t>
        <a:bodyPr/>
        <a:lstStyle/>
        <a:p>
          <a:endParaRPr lang="es-CL"/>
        </a:p>
      </dgm:t>
    </dgm:pt>
    <dgm:pt modelId="{1638B135-588B-4216-AEBE-25B0F7152EFE}" type="pres">
      <dgm:prSet presAssocID="{20BCCD0E-C6A3-4415-82A0-B9F692D39E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9B2422B3-2381-40E8-B573-8BCAAB714536}" type="pres">
      <dgm:prSet presAssocID="{20BCCD0E-C6A3-4415-82A0-B9F692D39EF0}" presName="Name1" presStyleCnt="0"/>
      <dgm:spPr/>
    </dgm:pt>
    <dgm:pt modelId="{B8F0E139-4945-42FC-B7A0-35D238C4A318}" type="pres">
      <dgm:prSet presAssocID="{20BCCD0E-C6A3-4415-82A0-B9F692D39EF0}" presName="cycle" presStyleCnt="0"/>
      <dgm:spPr/>
    </dgm:pt>
    <dgm:pt modelId="{AE1449EC-7837-43E1-8331-E3362DC12C06}" type="pres">
      <dgm:prSet presAssocID="{20BCCD0E-C6A3-4415-82A0-B9F692D39EF0}" presName="srcNode" presStyleLbl="node1" presStyleIdx="0" presStyleCnt="3"/>
      <dgm:spPr/>
    </dgm:pt>
    <dgm:pt modelId="{C983940B-F32B-4663-B432-44298CB17A7E}" type="pres">
      <dgm:prSet presAssocID="{20BCCD0E-C6A3-4415-82A0-B9F692D39EF0}" presName="conn" presStyleLbl="parChTrans1D2" presStyleIdx="0" presStyleCnt="1"/>
      <dgm:spPr/>
      <dgm:t>
        <a:bodyPr/>
        <a:lstStyle/>
        <a:p>
          <a:endParaRPr lang="es-CL"/>
        </a:p>
      </dgm:t>
    </dgm:pt>
    <dgm:pt modelId="{43023FF0-A772-49D3-81E7-E15A8A0DBCA5}" type="pres">
      <dgm:prSet presAssocID="{20BCCD0E-C6A3-4415-82A0-B9F692D39EF0}" presName="extraNode" presStyleLbl="node1" presStyleIdx="0" presStyleCnt="3"/>
      <dgm:spPr/>
    </dgm:pt>
    <dgm:pt modelId="{7A3016C5-6AFC-4CD8-9532-A6FCCBF2F23C}" type="pres">
      <dgm:prSet presAssocID="{20BCCD0E-C6A3-4415-82A0-B9F692D39EF0}" presName="dstNode" presStyleLbl="node1" presStyleIdx="0" presStyleCnt="3"/>
      <dgm:spPr/>
    </dgm:pt>
    <dgm:pt modelId="{B82DE8D7-A1D4-4DA1-A7E8-D792878B7046}" type="pres">
      <dgm:prSet presAssocID="{E0EFBB76-016E-4F21-A7E8-808D4FA7A9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AEA39B-D458-4278-BB63-41DC45478070}" type="pres">
      <dgm:prSet presAssocID="{E0EFBB76-016E-4F21-A7E8-808D4FA7A946}" presName="accent_1" presStyleCnt="0"/>
      <dgm:spPr/>
    </dgm:pt>
    <dgm:pt modelId="{1116055D-5366-4F15-8332-60D7F7E94C3F}" type="pres">
      <dgm:prSet presAssocID="{E0EFBB76-016E-4F21-A7E8-808D4FA7A946}" presName="accentRepeatNode" presStyleLbl="solidFgAcc1" presStyleIdx="0" presStyleCnt="3"/>
      <dgm:spPr/>
    </dgm:pt>
    <dgm:pt modelId="{E7C61E82-AE28-41B1-B67F-C176304FA85A}" type="pres">
      <dgm:prSet presAssocID="{F3D227D3-E21D-4D5D-B5FD-1CEB906D60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565A44-D513-4EA2-955E-51BB42481C9E}" type="pres">
      <dgm:prSet presAssocID="{F3D227D3-E21D-4D5D-B5FD-1CEB906D60A3}" presName="accent_2" presStyleCnt="0"/>
      <dgm:spPr/>
    </dgm:pt>
    <dgm:pt modelId="{223C08A0-29EE-4CA8-9F9E-52C00046A949}" type="pres">
      <dgm:prSet presAssocID="{F3D227D3-E21D-4D5D-B5FD-1CEB906D60A3}" presName="accentRepeatNode" presStyleLbl="solidFgAcc1" presStyleIdx="1" presStyleCnt="3" custLinFactNeighborX="699" custLinFactNeighborY="1357"/>
      <dgm:spPr/>
    </dgm:pt>
    <dgm:pt modelId="{BD067C28-04C5-4EFD-A4F8-366E02AB7E92}" type="pres">
      <dgm:prSet presAssocID="{5C316DC1-112C-4CCB-8FDF-679E0371F7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FE598F-FEC6-47D7-BF48-FC3DE67D0AF1}" type="pres">
      <dgm:prSet presAssocID="{5C316DC1-112C-4CCB-8FDF-679E0371F70E}" presName="accent_3" presStyleCnt="0"/>
      <dgm:spPr/>
    </dgm:pt>
    <dgm:pt modelId="{8FAC97DE-6569-4D4D-9FE8-4CAE0540F5BF}" type="pres">
      <dgm:prSet presAssocID="{5C316DC1-112C-4CCB-8FDF-679E0371F70E}" presName="accentRepeatNode" presStyleLbl="solidFgAcc1" presStyleIdx="2" presStyleCnt="3"/>
      <dgm:spPr/>
    </dgm:pt>
  </dgm:ptLst>
  <dgm:cxnLst>
    <dgm:cxn modelId="{FC24E73A-22E6-4CED-856B-33A4EE0BD470}" type="presOf" srcId="{D6CAF5DD-A8DD-4E2A-A4EC-FF9CFE6071F7}" destId="{C983940B-F32B-4663-B432-44298CB17A7E}" srcOrd="0" destOrd="0" presId="urn:microsoft.com/office/officeart/2008/layout/VerticalCurvedList"/>
    <dgm:cxn modelId="{C6701D24-B9D6-4898-BF3E-D4F24A99AE69}" type="presOf" srcId="{5C316DC1-112C-4CCB-8FDF-679E0371F70E}" destId="{BD067C28-04C5-4EFD-A4F8-366E02AB7E92}" srcOrd="0" destOrd="0" presId="urn:microsoft.com/office/officeart/2008/layout/VerticalCurvedList"/>
    <dgm:cxn modelId="{FEA19AF0-C769-4036-9525-10B98DD50078}" type="presOf" srcId="{F3D227D3-E21D-4D5D-B5FD-1CEB906D60A3}" destId="{E7C61E82-AE28-41B1-B67F-C176304FA85A}" srcOrd="0" destOrd="0" presId="urn:microsoft.com/office/officeart/2008/layout/VerticalCurvedList"/>
    <dgm:cxn modelId="{7EF98D2B-4B6B-4AA5-9392-BA243C7D1CA0}" srcId="{20BCCD0E-C6A3-4415-82A0-B9F692D39EF0}" destId="{F3D227D3-E21D-4D5D-B5FD-1CEB906D60A3}" srcOrd="1" destOrd="0" parTransId="{2FCEBFF5-FC7C-483C-B324-BBA31C429BA6}" sibTransId="{76B57632-E14A-4950-81D6-B22FAD224896}"/>
    <dgm:cxn modelId="{3A16A8A6-6C60-4DBD-9697-720B39B7DC77}" type="presOf" srcId="{20BCCD0E-C6A3-4415-82A0-B9F692D39EF0}" destId="{1638B135-588B-4216-AEBE-25B0F7152EFE}" srcOrd="0" destOrd="0" presId="urn:microsoft.com/office/officeart/2008/layout/VerticalCurvedList"/>
    <dgm:cxn modelId="{E7016ABC-6AF8-4AA5-B977-8C6E47764214}" srcId="{20BCCD0E-C6A3-4415-82A0-B9F692D39EF0}" destId="{E0EFBB76-016E-4F21-A7E8-808D4FA7A946}" srcOrd="0" destOrd="0" parTransId="{AE90DA7A-B7FC-492A-B4D8-CA3A2EA2E0A6}" sibTransId="{D6CAF5DD-A8DD-4E2A-A4EC-FF9CFE6071F7}"/>
    <dgm:cxn modelId="{0CCD770F-A9CB-4CF2-B733-76FD739AF376}" type="presOf" srcId="{E0EFBB76-016E-4F21-A7E8-808D4FA7A946}" destId="{B82DE8D7-A1D4-4DA1-A7E8-D792878B7046}" srcOrd="0" destOrd="0" presId="urn:microsoft.com/office/officeart/2008/layout/VerticalCurvedList"/>
    <dgm:cxn modelId="{0BC4B0D3-EE98-487A-A879-13E8AD38C038}" srcId="{20BCCD0E-C6A3-4415-82A0-B9F692D39EF0}" destId="{5C316DC1-112C-4CCB-8FDF-679E0371F70E}" srcOrd="2" destOrd="0" parTransId="{9425C271-14FB-42CF-A4E0-7A717C8FBBA4}" sibTransId="{CA5F7F06-35B8-48FE-AE47-FE0BA4BCE37A}"/>
    <dgm:cxn modelId="{D6E3E497-5A64-4AF9-9FFA-9D248F3E3D52}" type="presParOf" srcId="{1638B135-588B-4216-AEBE-25B0F7152EFE}" destId="{9B2422B3-2381-40E8-B573-8BCAAB714536}" srcOrd="0" destOrd="0" presId="urn:microsoft.com/office/officeart/2008/layout/VerticalCurvedList"/>
    <dgm:cxn modelId="{DA2C2352-F775-4F8F-AC6C-93CB908542BC}" type="presParOf" srcId="{9B2422B3-2381-40E8-B573-8BCAAB714536}" destId="{B8F0E139-4945-42FC-B7A0-35D238C4A318}" srcOrd="0" destOrd="0" presId="urn:microsoft.com/office/officeart/2008/layout/VerticalCurvedList"/>
    <dgm:cxn modelId="{699DE0AD-590D-4596-8FF5-7B8D1C560BBB}" type="presParOf" srcId="{B8F0E139-4945-42FC-B7A0-35D238C4A318}" destId="{AE1449EC-7837-43E1-8331-E3362DC12C06}" srcOrd="0" destOrd="0" presId="urn:microsoft.com/office/officeart/2008/layout/VerticalCurvedList"/>
    <dgm:cxn modelId="{E123C0C0-6BD6-4BE8-8B62-472972E4775F}" type="presParOf" srcId="{B8F0E139-4945-42FC-B7A0-35D238C4A318}" destId="{C983940B-F32B-4663-B432-44298CB17A7E}" srcOrd="1" destOrd="0" presId="urn:microsoft.com/office/officeart/2008/layout/VerticalCurvedList"/>
    <dgm:cxn modelId="{25E400E2-804D-47EE-A792-FB067BEAFC7D}" type="presParOf" srcId="{B8F0E139-4945-42FC-B7A0-35D238C4A318}" destId="{43023FF0-A772-49D3-81E7-E15A8A0DBCA5}" srcOrd="2" destOrd="0" presId="urn:microsoft.com/office/officeart/2008/layout/VerticalCurvedList"/>
    <dgm:cxn modelId="{2F67F7CE-FA67-48D6-9202-2B04ADF14844}" type="presParOf" srcId="{B8F0E139-4945-42FC-B7A0-35D238C4A318}" destId="{7A3016C5-6AFC-4CD8-9532-A6FCCBF2F23C}" srcOrd="3" destOrd="0" presId="urn:microsoft.com/office/officeart/2008/layout/VerticalCurvedList"/>
    <dgm:cxn modelId="{660BCD2F-AB6A-4C41-9335-94509E946E38}" type="presParOf" srcId="{9B2422B3-2381-40E8-B573-8BCAAB714536}" destId="{B82DE8D7-A1D4-4DA1-A7E8-D792878B7046}" srcOrd="1" destOrd="0" presId="urn:microsoft.com/office/officeart/2008/layout/VerticalCurvedList"/>
    <dgm:cxn modelId="{D24844DB-A1B6-4B56-AEFE-79A4E347C3B5}" type="presParOf" srcId="{9B2422B3-2381-40E8-B573-8BCAAB714536}" destId="{97AEA39B-D458-4278-BB63-41DC45478070}" srcOrd="2" destOrd="0" presId="urn:microsoft.com/office/officeart/2008/layout/VerticalCurvedList"/>
    <dgm:cxn modelId="{A0470120-EB2F-4645-98F1-786F8DF5DB42}" type="presParOf" srcId="{97AEA39B-D458-4278-BB63-41DC45478070}" destId="{1116055D-5366-4F15-8332-60D7F7E94C3F}" srcOrd="0" destOrd="0" presId="urn:microsoft.com/office/officeart/2008/layout/VerticalCurvedList"/>
    <dgm:cxn modelId="{42018746-4D88-40F7-9D0E-295BD45833DC}" type="presParOf" srcId="{9B2422B3-2381-40E8-B573-8BCAAB714536}" destId="{E7C61E82-AE28-41B1-B67F-C176304FA85A}" srcOrd="3" destOrd="0" presId="urn:microsoft.com/office/officeart/2008/layout/VerticalCurvedList"/>
    <dgm:cxn modelId="{43E5FAC0-F1C5-4F1C-BD70-22BDDCF6937B}" type="presParOf" srcId="{9B2422B3-2381-40E8-B573-8BCAAB714536}" destId="{74565A44-D513-4EA2-955E-51BB42481C9E}" srcOrd="4" destOrd="0" presId="urn:microsoft.com/office/officeart/2008/layout/VerticalCurvedList"/>
    <dgm:cxn modelId="{CBA6F5EE-878D-4C11-8CEA-8840E7A6CACB}" type="presParOf" srcId="{74565A44-D513-4EA2-955E-51BB42481C9E}" destId="{223C08A0-29EE-4CA8-9F9E-52C00046A949}" srcOrd="0" destOrd="0" presId="urn:microsoft.com/office/officeart/2008/layout/VerticalCurvedList"/>
    <dgm:cxn modelId="{113298DB-5B26-4D78-B834-9F0737307138}" type="presParOf" srcId="{9B2422B3-2381-40E8-B573-8BCAAB714536}" destId="{BD067C28-04C5-4EFD-A4F8-366E02AB7E92}" srcOrd="5" destOrd="0" presId="urn:microsoft.com/office/officeart/2008/layout/VerticalCurvedList"/>
    <dgm:cxn modelId="{3E07AD23-C545-4B6A-AC19-9170BC5FA010}" type="presParOf" srcId="{9B2422B3-2381-40E8-B573-8BCAAB714536}" destId="{ACFE598F-FEC6-47D7-BF48-FC3DE67D0AF1}" srcOrd="6" destOrd="0" presId="urn:microsoft.com/office/officeart/2008/layout/VerticalCurvedList"/>
    <dgm:cxn modelId="{12126CB9-8CEA-46B2-9F51-50AC65F54870}" type="presParOf" srcId="{ACFE598F-FEC6-47D7-BF48-FC3DE67D0AF1}" destId="{8FAC97DE-6569-4D4D-9FE8-4CAE0540F5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4551C0-B1CE-47EE-BFC4-DC30D6C239A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3934633-AD11-4357-A1F7-0170BF97BD68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s-CL" dirty="0" smtClean="0"/>
            <a:t>101 </a:t>
          </a:r>
        </a:p>
        <a:p>
          <a:r>
            <a:rPr lang="es-CL" dirty="0" smtClean="0"/>
            <a:t>procesos AA </a:t>
          </a:r>
          <a:endParaRPr lang="es-CL" dirty="0"/>
        </a:p>
      </dgm:t>
    </dgm:pt>
    <dgm:pt modelId="{3CF27C3B-FCAD-4174-81AA-0A733AA13DDA}" type="parTrans" cxnId="{DBF10900-E844-4F92-B34B-94E61B337AFB}">
      <dgm:prSet/>
      <dgm:spPr/>
      <dgm:t>
        <a:bodyPr/>
        <a:lstStyle/>
        <a:p>
          <a:endParaRPr lang="es-CL"/>
        </a:p>
      </dgm:t>
    </dgm:pt>
    <dgm:pt modelId="{070CF68B-9868-46A6-B938-62607F3162BF}" type="sibTrans" cxnId="{DBF10900-E844-4F92-B34B-94E61B337AFB}">
      <dgm:prSet/>
      <dgm:spPr/>
      <dgm:t>
        <a:bodyPr/>
        <a:lstStyle/>
        <a:p>
          <a:endParaRPr lang="es-CL"/>
        </a:p>
      </dgm:t>
    </dgm:pt>
    <dgm:pt modelId="{945D603D-584F-4905-BDFF-4BD96CB6C409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s-CL" dirty="0" smtClean="0"/>
            <a:t>22</a:t>
          </a:r>
        </a:p>
        <a:p>
          <a:r>
            <a:rPr lang="es-CL" dirty="0" smtClean="0"/>
            <a:t> Públicos</a:t>
          </a:r>
          <a:endParaRPr lang="es-CL" dirty="0"/>
        </a:p>
      </dgm:t>
    </dgm:pt>
    <dgm:pt modelId="{F1D38901-0CF9-4882-A33E-43F59AB4296B}" type="parTrans" cxnId="{F35723D5-1E98-4B4D-AE87-08C99A2E36C7}">
      <dgm:prSet/>
      <dgm:spPr/>
      <dgm:t>
        <a:bodyPr/>
        <a:lstStyle/>
        <a:p>
          <a:endParaRPr lang="es-CL"/>
        </a:p>
      </dgm:t>
    </dgm:pt>
    <dgm:pt modelId="{CC709911-E4A8-49AA-9D3E-D509DFE1FB8D}" type="sibTrans" cxnId="{F35723D5-1E98-4B4D-AE87-08C99A2E36C7}">
      <dgm:prSet/>
      <dgm:spPr/>
      <dgm:t>
        <a:bodyPr/>
        <a:lstStyle/>
        <a:p>
          <a:endParaRPr lang="es-CL"/>
        </a:p>
      </dgm:t>
    </dgm:pt>
    <dgm:pt modelId="{825B0946-CCA5-45F9-9CF7-8B30BE6ACE9C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s-CL" dirty="0" smtClean="0"/>
            <a:t>79 </a:t>
          </a:r>
        </a:p>
        <a:p>
          <a:r>
            <a:rPr lang="es-CL" dirty="0" smtClean="0"/>
            <a:t>Privados</a:t>
          </a:r>
          <a:endParaRPr lang="es-CL" dirty="0"/>
        </a:p>
      </dgm:t>
    </dgm:pt>
    <dgm:pt modelId="{4648C001-5FDF-42E6-8DA3-7916F7D567D9}" type="parTrans" cxnId="{6BEFAE1F-8024-4C34-8A2B-8D4DF77C5CA1}">
      <dgm:prSet/>
      <dgm:spPr/>
      <dgm:t>
        <a:bodyPr/>
        <a:lstStyle/>
        <a:p>
          <a:endParaRPr lang="es-CL"/>
        </a:p>
      </dgm:t>
    </dgm:pt>
    <dgm:pt modelId="{8825E28F-B100-45AE-9BA1-628131801D97}" type="sibTrans" cxnId="{6BEFAE1F-8024-4C34-8A2B-8D4DF77C5CA1}">
      <dgm:prSet/>
      <dgm:spPr/>
      <dgm:t>
        <a:bodyPr/>
        <a:lstStyle/>
        <a:p>
          <a:endParaRPr lang="es-CL"/>
        </a:p>
      </dgm:t>
    </dgm:pt>
    <dgm:pt modelId="{CEA66F7F-71D0-48B9-A923-70A48325266A}" type="pres">
      <dgm:prSet presAssocID="{E54551C0-B1CE-47EE-BFC4-DC30D6C23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F9B49B5-857A-41FA-A52A-708648076297}" type="pres">
      <dgm:prSet presAssocID="{C3934633-AD11-4357-A1F7-0170BF97BD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2958BF-0B62-4EDD-AA77-47EB922886BA}" type="pres">
      <dgm:prSet presAssocID="{070CF68B-9868-46A6-B938-62607F3162BF}" presName="sibTrans" presStyleLbl="sibTrans2D1" presStyleIdx="0" presStyleCnt="3"/>
      <dgm:spPr/>
      <dgm:t>
        <a:bodyPr/>
        <a:lstStyle/>
        <a:p>
          <a:endParaRPr lang="es-CL"/>
        </a:p>
      </dgm:t>
    </dgm:pt>
    <dgm:pt modelId="{09A85124-C8DB-4930-8DB2-BD9E19D04531}" type="pres">
      <dgm:prSet presAssocID="{070CF68B-9868-46A6-B938-62607F3162BF}" presName="connectorText" presStyleLbl="sibTrans2D1" presStyleIdx="0" presStyleCnt="3"/>
      <dgm:spPr/>
      <dgm:t>
        <a:bodyPr/>
        <a:lstStyle/>
        <a:p>
          <a:endParaRPr lang="es-CL"/>
        </a:p>
      </dgm:t>
    </dgm:pt>
    <dgm:pt modelId="{DC5EFD9D-C522-4C29-9C76-3682CF6B83B9}" type="pres">
      <dgm:prSet presAssocID="{945D603D-584F-4905-BDFF-4BD96CB6C4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EE9B68-B10E-4166-A4E0-E526C9BC7956}" type="pres">
      <dgm:prSet presAssocID="{CC709911-E4A8-49AA-9D3E-D509DFE1FB8D}" presName="sibTrans" presStyleLbl="sibTrans2D1" presStyleIdx="1" presStyleCnt="3"/>
      <dgm:spPr/>
      <dgm:t>
        <a:bodyPr/>
        <a:lstStyle/>
        <a:p>
          <a:endParaRPr lang="es-CL"/>
        </a:p>
      </dgm:t>
    </dgm:pt>
    <dgm:pt modelId="{65B2B28A-C327-4865-A47D-9BB4E9F9DAEF}" type="pres">
      <dgm:prSet presAssocID="{CC709911-E4A8-49AA-9D3E-D509DFE1FB8D}" presName="connectorText" presStyleLbl="sibTrans2D1" presStyleIdx="1" presStyleCnt="3"/>
      <dgm:spPr/>
      <dgm:t>
        <a:bodyPr/>
        <a:lstStyle/>
        <a:p>
          <a:endParaRPr lang="es-CL"/>
        </a:p>
      </dgm:t>
    </dgm:pt>
    <dgm:pt modelId="{5F9DE48E-DEA1-4272-8F75-A57F93CA7CDA}" type="pres">
      <dgm:prSet presAssocID="{825B0946-CCA5-45F9-9CF7-8B30BE6ACE9C}" presName="node" presStyleLbl="node1" presStyleIdx="2" presStyleCnt="3" custRadScaleRad="103507" custRadScaleInc="18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533640-0E6A-4553-8997-DD5712B96C56}" type="pres">
      <dgm:prSet presAssocID="{8825E28F-B100-45AE-9BA1-628131801D97}" presName="sibTrans" presStyleLbl="sibTrans2D1" presStyleIdx="2" presStyleCnt="3"/>
      <dgm:spPr/>
      <dgm:t>
        <a:bodyPr/>
        <a:lstStyle/>
        <a:p>
          <a:endParaRPr lang="es-CL"/>
        </a:p>
      </dgm:t>
    </dgm:pt>
    <dgm:pt modelId="{DC7CAB1B-43C8-48A5-80AD-2372DE383470}" type="pres">
      <dgm:prSet presAssocID="{8825E28F-B100-45AE-9BA1-628131801D97}" presName="connectorText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C8A92570-7C35-4D40-A4C3-FDDE304E6499}" type="presOf" srcId="{945D603D-584F-4905-BDFF-4BD96CB6C409}" destId="{DC5EFD9D-C522-4C29-9C76-3682CF6B83B9}" srcOrd="0" destOrd="0" presId="urn:microsoft.com/office/officeart/2005/8/layout/cycle7"/>
    <dgm:cxn modelId="{EC46E756-F755-48FC-9B23-FD79B570DDE1}" type="presOf" srcId="{C3934633-AD11-4357-A1F7-0170BF97BD68}" destId="{8F9B49B5-857A-41FA-A52A-708648076297}" srcOrd="0" destOrd="0" presId="urn:microsoft.com/office/officeart/2005/8/layout/cycle7"/>
    <dgm:cxn modelId="{DBF10900-E844-4F92-B34B-94E61B337AFB}" srcId="{E54551C0-B1CE-47EE-BFC4-DC30D6C239A6}" destId="{C3934633-AD11-4357-A1F7-0170BF97BD68}" srcOrd="0" destOrd="0" parTransId="{3CF27C3B-FCAD-4174-81AA-0A733AA13DDA}" sibTransId="{070CF68B-9868-46A6-B938-62607F3162BF}"/>
    <dgm:cxn modelId="{344936E4-5561-4B02-9B17-EAD347CAAA1D}" type="presOf" srcId="{825B0946-CCA5-45F9-9CF7-8B30BE6ACE9C}" destId="{5F9DE48E-DEA1-4272-8F75-A57F93CA7CDA}" srcOrd="0" destOrd="0" presId="urn:microsoft.com/office/officeart/2005/8/layout/cycle7"/>
    <dgm:cxn modelId="{364BE63E-A82B-4C67-B89B-6A13970E7B0D}" type="presOf" srcId="{070CF68B-9868-46A6-B938-62607F3162BF}" destId="{F42958BF-0B62-4EDD-AA77-47EB922886BA}" srcOrd="0" destOrd="0" presId="urn:microsoft.com/office/officeart/2005/8/layout/cycle7"/>
    <dgm:cxn modelId="{80F055AA-B21E-463F-808F-63D77F701A38}" type="presOf" srcId="{E54551C0-B1CE-47EE-BFC4-DC30D6C239A6}" destId="{CEA66F7F-71D0-48B9-A923-70A48325266A}" srcOrd="0" destOrd="0" presId="urn:microsoft.com/office/officeart/2005/8/layout/cycle7"/>
    <dgm:cxn modelId="{E97EC096-3FCF-4E6B-951E-B0DFFB585B63}" type="presOf" srcId="{CC709911-E4A8-49AA-9D3E-D509DFE1FB8D}" destId="{20EE9B68-B10E-4166-A4E0-E526C9BC7956}" srcOrd="0" destOrd="0" presId="urn:microsoft.com/office/officeart/2005/8/layout/cycle7"/>
    <dgm:cxn modelId="{10FA8D96-5172-4E66-8890-9D60A09BF056}" type="presOf" srcId="{070CF68B-9868-46A6-B938-62607F3162BF}" destId="{09A85124-C8DB-4930-8DB2-BD9E19D04531}" srcOrd="1" destOrd="0" presId="urn:microsoft.com/office/officeart/2005/8/layout/cycle7"/>
    <dgm:cxn modelId="{1F97E548-903B-450D-AC46-68FBAD56F601}" type="presOf" srcId="{8825E28F-B100-45AE-9BA1-628131801D97}" destId="{70533640-0E6A-4553-8997-DD5712B96C56}" srcOrd="0" destOrd="0" presId="urn:microsoft.com/office/officeart/2005/8/layout/cycle7"/>
    <dgm:cxn modelId="{BB04936A-5E5A-462D-A2CE-BD67CFC29BD2}" type="presOf" srcId="{8825E28F-B100-45AE-9BA1-628131801D97}" destId="{DC7CAB1B-43C8-48A5-80AD-2372DE383470}" srcOrd="1" destOrd="0" presId="urn:microsoft.com/office/officeart/2005/8/layout/cycle7"/>
    <dgm:cxn modelId="{F35723D5-1E98-4B4D-AE87-08C99A2E36C7}" srcId="{E54551C0-B1CE-47EE-BFC4-DC30D6C239A6}" destId="{945D603D-584F-4905-BDFF-4BD96CB6C409}" srcOrd="1" destOrd="0" parTransId="{F1D38901-0CF9-4882-A33E-43F59AB4296B}" sibTransId="{CC709911-E4A8-49AA-9D3E-D509DFE1FB8D}"/>
    <dgm:cxn modelId="{6BEFAE1F-8024-4C34-8A2B-8D4DF77C5CA1}" srcId="{E54551C0-B1CE-47EE-BFC4-DC30D6C239A6}" destId="{825B0946-CCA5-45F9-9CF7-8B30BE6ACE9C}" srcOrd="2" destOrd="0" parTransId="{4648C001-5FDF-42E6-8DA3-7916F7D567D9}" sibTransId="{8825E28F-B100-45AE-9BA1-628131801D97}"/>
    <dgm:cxn modelId="{A4398BA4-4A39-4009-B13A-F7C04E3BEF53}" type="presOf" srcId="{CC709911-E4A8-49AA-9D3E-D509DFE1FB8D}" destId="{65B2B28A-C327-4865-A47D-9BB4E9F9DAEF}" srcOrd="1" destOrd="0" presId="urn:microsoft.com/office/officeart/2005/8/layout/cycle7"/>
    <dgm:cxn modelId="{8EE1CB58-B5A5-422C-8103-83834B1AB898}" type="presParOf" srcId="{CEA66F7F-71D0-48B9-A923-70A48325266A}" destId="{8F9B49B5-857A-41FA-A52A-708648076297}" srcOrd="0" destOrd="0" presId="urn:microsoft.com/office/officeart/2005/8/layout/cycle7"/>
    <dgm:cxn modelId="{F81A1F9F-2459-4B58-ACE4-1C489877E2AF}" type="presParOf" srcId="{CEA66F7F-71D0-48B9-A923-70A48325266A}" destId="{F42958BF-0B62-4EDD-AA77-47EB922886BA}" srcOrd="1" destOrd="0" presId="urn:microsoft.com/office/officeart/2005/8/layout/cycle7"/>
    <dgm:cxn modelId="{9B896B79-EF98-4C4A-A64C-D8BB260B8EED}" type="presParOf" srcId="{F42958BF-0B62-4EDD-AA77-47EB922886BA}" destId="{09A85124-C8DB-4930-8DB2-BD9E19D04531}" srcOrd="0" destOrd="0" presId="urn:microsoft.com/office/officeart/2005/8/layout/cycle7"/>
    <dgm:cxn modelId="{F011810D-D26C-423E-84DC-34C9F73C5E5C}" type="presParOf" srcId="{CEA66F7F-71D0-48B9-A923-70A48325266A}" destId="{DC5EFD9D-C522-4C29-9C76-3682CF6B83B9}" srcOrd="2" destOrd="0" presId="urn:microsoft.com/office/officeart/2005/8/layout/cycle7"/>
    <dgm:cxn modelId="{2B14BDA7-DA30-417C-98B9-96C8A28C5410}" type="presParOf" srcId="{CEA66F7F-71D0-48B9-A923-70A48325266A}" destId="{20EE9B68-B10E-4166-A4E0-E526C9BC7956}" srcOrd="3" destOrd="0" presId="urn:microsoft.com/office/officeart/2005/8/layout/cycle7"/>
    <dgm:cxn modelId="{9AA3811C-3ECC-481F-A558-92C23446D566}" type="presParOf" srcId="{20EE9B68-B10E-4166-A4E0-E526C9BC7956}" destId="{65B2B28A-C327-4865-A47D-9BB4E9F9DAEF}" srcOrd="0" destOrd="0" presId="urn:microsoft.com/office/officeart/2005/8/layout/cycle7"/>
    <dgm:cxn modelId="{3A9567E7-1349-44DF-A4B6-0032A92F69FF}" type="presParOf" srcId="{CEA66F7F-71D0-48B9-A923-70A48325266A}" destId="{5F9DE48E-DEA1-4272-8F75-A57F93CA7CDA}" srcOrd="4" destOrd="0" presId="urn:microsoft.com/office/officeart/2005/8/layout/cycle7"/>
    <dgm:cxn modelId="{1AED4B8C-BFDB-4D64-B41B-B4D23DB92516}" type="presParOf" srcId="{CEA66F7F-71D0-48B9-A923-70A48325266A}" destId="{70533640-0E6A-4553-8997-DD5712B96C56}" srcOrd="5" destOrd="0" presId="urn:microsoft.com/office/officeart/2005/8/layout/cycle7"/>
    <dgm:cxn modelId="{5E158111-6FF2-40EF-97C4-047E1AC6F69E}" type="presParOf" srcId="{70533640-0E6A-4553-8997-DD5712B96C56}" destId="{DC7CAB1B-43C8-48A5-80AD-2372DE38347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F68DAC-FF43-4BA4-8D68-D7E779E48C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BED035A-5A81-4027-87F4-5F8FEF06C10A}">
      <dgm:prSet phldrT="[Texto]"/>
      <dgm:spPr/>
      <dgm:t>
        <a:bodyPr/>
        <a:lstStyle/>
        <a:p>
          <a:r>
            <a:rPr lang="es-CL" b="1" dirty="0" smtClean="0"/>
            <a:t>CAL 1.1</a:t>
          </a:r>
        </a:p>
        <a:p>
          <a:r>
            <a:rPr lang="es-CL" dirty="0" smtClean="0"/>
            <a:t>Programa de calidad</a:t>
          </a:r>
          <a:endParaRPr lang="es-CL" dirty="0"/>
        </a:p>
      </dgm:t>
    </dgm:pt>
    <dgm:pt modelId="{F62ECE4D-7CE0-4F6E-A80B-5B2106CE019E}" type="parTrans" cxnId="{3A50D5B9-2448-4CD0-AFCF-29B25D693C29}">
      <dgm:prSet/>
      <dgm:spPr/>
      <dgm:t>
        <a:bodyPr/>
        <a:lstStyle/>
        <a:p>
          <a:endParaRPr lang="es-CL"/>
        </a:p>
      </dgm:t>
    </dgm:pt>
    <dgm:pt modelId="{5CE77AA7-BCD1-4254-9BAD-03BD81D8F8DC}" type="sibTrans" cxnId="{3A50D5B9-2448-4CD0-AFCF-29B25D693C29}">
      <dgm:prSet/>
      <dgm:spPr/>
      <dgm:t>
        <a:bodyPr/>
        <a:lstStyle/>
        <a:p>
          <a:endParaRPr lang="es-CL"/>
        </a:p>
      </dgm:t>
    </dgm:pt>
    <dgm:pt modelId="{2C39D5B1-B251-4792-BEB5-F014B2D67C1E}">
      <dgm:prSet phldrT="[Texto]" custT="1"/>
      <dgm:spPr/>
      <dgm:t>
        <a:bodyPr/>
        <a:lstStyle/>
        <a:p>
          <a:r>
            <a:rPr lang="es-CL" sz="2400" dirty="0" smtClean="0">
              <a:solidFill>
                <a:schemeClr val="tx2"/>
              </a:solidFill>
            </a:rPr>
            <a:t>4°EM Informe sin análisis de los resultados.</a:t>
          </a:r>
          <a:endParaRPr lang="es-CL" sz="2400" dirty="0">
            <a:solidFill>
              <a:schemeClr val="tx2"/>
            </a:solidFill>
          </a:endParaRPr>
        </a:p>
      </dgm:t>
    </dgm:pt>
    <dgm:pt modelId="{6E9CA885-4365-4EEB-8415-3F165D96A56D}" type="parTrans" cxnId="{7984687B-3BE8-470A-8276-9E614C3A98B4}">
      <dgm:prSet/>
      <dgm:spPr/>
      <dgm:t>
        <a:bodyPr/>
        <a:lstStyle/>
        <a:p>
          <a:endParaRPr lang="es-CL"/>
        </a:p>
      </dgm:t>
    </dgm:pt>
    <dgm:pt modelId="{CC0488F1-5175-4AEA-BDFB-8D8E4B90FC8E}" type="sibTrans" cxnId="{7984687B-3BE8-470A-8276-9E614C3A98B4}">
      <dgm:prSet/>
      <dgm:spPr/>
      <dgm:t>
        <a:bodyPr/>
        <a:lstStyle/>
        <a:p>
          <a:endParaRPr lang="es-CL"/>
        </a:p>
      </dgm:t>
    </dgm:pt>
    <dgm:pt modelId="{3EB8D6D7-CBD2-4DE9-8854-608B9DDEAE67}">
      <dgm:prSet phldrT="[Texto]"/>
      <dgm:spPr/>
      <dgm:t>
        <a:bodyPr/>
        <a:lstStyle/>
        <a:p>
          <a:r>
            <a:rPr lang="es-CL" b="1" dirty="0" smtClean="0"/>
            <a:t>GCL 1.8</a:t>
          </a:r>
        </a:p>
        <a:p>
          <a:r>
            <a:rPr lang="es-CL" dirty="0" smtClean="0"/>
            <a:t>Trazabilidad de Biopsias</a:t>
          </a:r>
          <a:endParaRPr lang="es-CL" dirty="0"/>
        </a:p>
      </dgm:t>
    </dgm:pt>
    <dgm:pt modelId="{7D3F9239-2024-418D-8B0A-024AF708A156}" type="parTrans" cxnId="{AE882BBD-5257-45BB-A223-27A22DE37545}">
      <dgm:prSet/>
      <dgm:spPr/>
      <dgm:t>
        <a:bodyPr/>
        <a:lstStyle/>
        <a:p>
          <a:endParaRPr lang="es-CL"/>
        </a:p>
      </dgm:t>
    </dgm:pt>
    <dgm:pt modelId="{D9E779B4-B451-486F-9075-6B49BF9C1B2E}" type="sibTrans" cxnId="{AE882BBD-5257-45BB-A223-27A22DE37545}">
      <dgm:prSet/>
      <dgm:spPr/>
      <dgm:t>
        <a:bodyPr/>
        <a:lstStyle/>
        <a:p>
          <a:endParaRPr lang="es-CL"/>
        </a:p>
      </dgm:t>
    </dgm:pt>
    <dgm:pt modelId="{061210E0-2677-4FBD-8C1C-54C9930EBC0D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No Institucional , documento de la red sin toma de conocimiento del director local</a:t>
          </a:r>
          <a:endParaRPr lang="es-CL" sz="1800" dirty="0">
            <a:solidFill>
              <a:schemeClr val="tx2"/>
            </a:solidFill>
          </a:endParaRPr>
        </a:p>
      </dgm:t>
    </dgm:pt>
    <dgm:pt modelId="{C1996B32-7BC6-45FF-A7A6-BA51E91AC30C}" type="parTrans" cxnId="{AC7B9137-8F3B-4D98-9732-792E7E714761}">
      <dgm:prSet/>
      <dgm:spPr/>
      <dgm:t>
        <a:bodyPr/>
        <a:lstStyle/>
        <a:p>
          <a:endParaRPr lang="es-CL"/>
        </a:p>
      </dgm:t>
    </dgm:pt>
    <dgm:pt modelId="{A9C2CEC8-FED5-4B45-86E6-3A182A1B03D7}" type="sibTrans" cxnId="{AC7B9137-8F3B-4D98-9732-792E7E714761}">
      <dgm:prSet/>
      <dgm:spPr/>
      <dgm:t>
        <a:bodyPr/>
        <a:lstStyle/>
        <a:p>
          <a:endParaRPr lang="es-CL"/>
        </a:p>
      </dgm:t>
    </dgm:pt>
    <dgm:pt modelId="{1A82618E-268D-4036-B77A-2C96C4055EE9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Biopsias no procesadas por No pago.</a:t>
          </a:r>
          <a:endParaRPr lang="es-CL" sz="1800" dirty="0">
            <a:solidFill>
              <a:schemeClr val="tx2"/>
            </a:solidFill>
          </a:endParaRPr>
        </a:p>
      </dgm:t>
    </dgm:pt>
    <dgm:pt modelId="{756BEF9B-C80E-4100-A817-A3A41CCEB063}" type="parTrans" cxnId="{450BD500-E60C-44E7-96E2-55C35FD7DE74}">
      <dgm:prSet/>
      <dgm:spPr/>
      <dgm:t>
        <a:bodyPr/>
        <a:lstStyle/>
        <a:p>
          <a:endParaRPr lang="es-CL"/>
        </a:p>
      </dgm:t>
    </dgm:pt>
    <dgm:pt modelId="{749F5620-9CD5-4408-8F66-FC8F7CFA385E}" type="sibTrans" cxnId="{450BD500-E60C-44E7-96E2-55C35FD7DE74}">
      <dgm:prSet/>
      <dgm:spPr/>
      <dgm:t>
        <a:bodyPr/>
        <a:lstStyle/>
        <a:p>
          <a:endParaRPr lang="es-CL"/>
        </a:p>
      </dgm:t>
    </dgm:pt>
    <dgm:pt modelId="{67FCC922-1887-47A4-A8A7-A947E0AB3478}">
      <dgm:prSet phldrT="[Texto]"/>
      <dgm:spPr/>
      <dgm:t>
        <a:bodyPr/>
        <a:lstStyle/>
        <a:p>
          <a:r>
            <a:rPr lang="es-CL" b="1" dirty="0" smtClean="0"/>
            <a:t>REG 1.1</a:t>
          </a:r>
        </a:p>
        <a:p>
          <a:r>
            <a:rPr lang="es-CL" dirty="0" smtClean="0"/>
            <a:t>Ficha clínica única</a:t>
          </a:r>
          <a:endParaRPr lang="es-CL" dirty="0"/>
        </a:p>
      </dgm:t>
    </dgm:pt>
    <dgm:pt modelId="{E2811AE5-0E26-468F-B429-03E942B633D9}" type="parTrans" cxnId="{BB00FB3E-99A4-40FE-9030-010AFE5412AF}">
      <dgm:prSet/>
      <dgm:spPr/>
      <dgm:t>
        <a:bodyPr/>
        <a:lstStyle/>
        <a:p>
          <a:endParaRPr lang="es-CL"/>
        </a:p>
      </dgm:t>
    </dgm:pt>
    <dgm:pt modelId="{CE0708AF-AF99-45A9-ACEB-5A7175B1453E}" type="sibTrans" cxnId="{BB00FB3E-99A4-40FE-9030-010AFE5412AF}">
      <dgm:prSet/>
      <dgm:spPr/>
      <dgm:t>
        <a:bodyPr/>
        <a:lstStyle/>
        <a:p>
          <a:endParaRPr lang="es-CL"/>
        </a:p>
      </dgm:t>
    </dgm:pt>
    <dgm:pt modelId="{38CDE177-486A-4850-92A6-F43A085BA0AF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Documento no es de carácter institucional</a:t>
          </a:r>
          <a:endParaRPr lang="es-CL" dirty="0">
            <a:solidFill>
              <a:schemeClr val="tx2"/>
            </a:solidFill>
          </a:endParaRPr>
        </a:p>
      </dgm:t>
    </dgm:pt>
    <dgm:pt modelId="{9F156D46-C512-4A90-8CBB-4EA54724352F}" type="parTrans" cxnId="{F998EC9B-CB43-4BF6-B8BB-D0E2A555F113}">
      <dgm:prSet/>
      <dgm:spPr/>
      <dgm:t>
        <a:bodyPr/>
        <a:lstStyle/>
        <a:p>
          <a:endParaRPr lang="es-CL"/>
        </a:p>
      </dgm:t>
    </dgm:pt>
    <dgm:pt modelId="{1FD22B9D-7735-4964-BDF1-E4E815B342EC}" type="sibTrans" cxnId="{F998EC9B-CB43-4BF6-B8BB-D0E2A555F113}">
      <dgm:prSet/>
      <dgm:spPr/>
      <dgm:t>
        <a:bodyPr/>
        <a:lstStyle/>
        <a:p>
          <a:endParaRPr lang="es-CL"/>
        </a:p>
      </dgm:t>
    </dgm:pt>
    <dgm:pt modelId="{EE5EBFFC-DC3A-4C2F-ABEB-09B3FCB26D4E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2°EM sin acceso a la integridad de la información de todos los que participan en la atención.</a:t>
          </a:r>
          <a:endParaRPr lang="es-CL" dirty="0">
            <a:solidFill>
              <a:schemeClr val="tx2"/>
            </a:solidFill>
          </a:endParaRPr>
        </a:p>
      </dgm:t>
    </dgm:pt>
    <dgm:pt modelId="{A5C66139-F0E5-4ACB-ADCB-9E5FF3A7873F}" type="parTrans" cxnId="{FD482582-EE2D-4418-904F-597963C3B75D}">
      <dgm:prSet/>
      <dgm:spPr/>
      <dgm:t>
        <a:bodyPr/>
        <a:lstStyle/>
        <a:p>
          <a:endParaRPr lang="es-CL"/>
        </a:p>
      </dgm:t>
    </dgm:pt>
    <dgm:pt modelId="{078C9D8A-4D1B-49FA-A022-60A345707A2C}" type="sibTrans" cxnId="{FD482582-EE2D-4418-904F-597963C3B75D}">
      <dgm:prSet/>
      <dgm:spPr/>
      <dgm:t>
        <a:bodyPr/>
        <a:lstStyle/>
        <a:p>
          <a:endParaRPr lang="es-CL"/>
        </a:p>
      </dgm:t>
    </dgm:pt>
    <dgm:pt modelId="{0121538C-EF04-47C1-AA93-FE1AF82ED46C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No describe la muestra obtenida</a:t>
          </a:r>
          <a:endParaRPr lang="es-CL" sz="1800" dirty="0">
            <a:solidFill>
              <a:schemeClr val="tx2"/>
            </a:solidFill>
          </a:endParaRPr>
        </a:p>
      </dgm:t>
    </dgm:pt>
    <dgm:pt modelId="{0DFEA709-6D74-4375-A0F6-23BD04CB34A9}" type="parTrans" cxnId="{90D443D5-9C65-4789-ABB5-F5EE0B3A40F1}">
      <dgm:prSet/>
      <dgm:spPr/>
      <dgm:t>
        <a:bodyPr/>
        <a:lstStyle/>
        <a:p>
          <a:endParaRPr lang="es-CL"/>
        </a:p>
      </dgm:t>
    </dgm:pt>
    <dgm:pt modelId="{0EDD5E36-414C-48D4-8849-A598DF417DC0}" type="sibTrans" cxnId="{90D443D5-9C65-4789-ABB5-F5EE0B3A40F1}">
      <dgm:prSet/>
      <dgm:spPr/>
      <dgm:t>
        <a:bodyPr/>
        <a:lstStyle/>
        <a:p>
          <a:endParaRPr lang="es-CL"/>
        </a:p>
      </dgm:t>
    </dgm:pt>
    <dgm:pt modelId="{1F467AC3-E4C5-4A02-9811-EC3F1F00E942}" type="pres">
      <dgm:prSet presAssocID="{62F68DAC-FF43-4BA4-8D68-D7E779E48C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BB59782-98B7-4851-AC8F-7169B252B10D}" type="pres">
      <dgm:prSet presAssocID="{ABED035A-5A81-4027-87F4-5F8FEF06C10A}" presName="linNode" presStyleCnt="0"/>
      <dgm:spPr/>
    </dgm:pt>
    <dgm:pt modelId="{4E08B4EE-A011-4A99-8F07-8F0B89593040}" type="pres">
      <dgm:prSet presAssocID="{ABED035A-5A81-4027-87F4-5F8FEF06C10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BFDB26-DD6A-41E2-8DB7-76C8E73DE356}" type="pres">
      <dgm:prSet presAssocID="{ABED035A-5A81-4027-87F4-5F8FEF06C1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33DBF9-55DA-4E77-B5E4-1FFEF7A8D052}" type="pres">
      <dgm:prSet presAssocID="{5CE77AA7-BCD1-4254-9BAD-03BD81D8F8DC}" presName="sp" presStyleCnt="0"/>
      <dgm:spPr/>
    </dgm:pt>
    <dgm:pt modelId="{9FF275F5-1129-4B19-8C0E-8FE0EC1E497C}" type="pres">
      <dgm:prSet presAssocID="{3EB8D6D7-CBD2-4DE9-8854-608B9DDEAE67}" presName="linNode" presStyleCnt="0"/>
      <dgm:spPr/>
    </dgm:pt>
    <dgm:pt modelId="{B604D402-8550-4FE5-9A07-039169944AE4}" type="pres">
      <dgm:prSet presAssocID="{3EB8D6D7-CBD2-4DE9-8854-608B9DDEAE6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4A4167-BF09-45AB-8102-8A25DB2CBF29}" type="pres">
      <dgm:prSet presAssocID="{3EB8D6D7-CBD2-4DE9-8854-608B9DDEAE6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4A678E-70A1-4A1B-9B6A-87F20CDBA2AB}" type="pres">
      <dgm:prSet presAssocID="{D9E779B4-B451-486F-9075-6B49BF9C1B2E}" presName="sp" presStyleCnt="0"/>
      <dgm:spPr/>
    </dgm:pt>
    <dgm:pt modelId="{DE24A65A-6D20-4557-964A-913305E42C40}" type="pres">
      <dgm:prSet presAssocID="{67FCC922-1887-47A4-A8A7-A947E0AB3478}" presName="linNode" presStyleCnt="0"/>
      <dgm:spPr/>
    </dgm:pt>
    <dgm:pt modelId="{538E2713-CB6E-41D1-B72E-14747899DA71}" type="pres">
      <dgm:prSet presAssocID="{67FCC922-1887-47A4-A8A7-A947E0AB3478}" presName="parentText" presStyleLbl="node1" presStyleIdx="2" presStyleCnt="3" custLinFactNeighborY="1593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268992-9913-4DA3-B5F9-60A35441D5B9}" type="pres">
      <dgm:prSet presAssocID="{67FCC922-1887-47A4-A8A7-A947E0AB347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EAA4017-B8D8-4056-A527-83AD6F080BBE}" type="presOf" srcId="{62F68DAC-FF43-4BA4-8D68-D7E779E48CFC}" destId="{1F467AC3-E4C5-4A02-9811-EC3F1F00E942}" srcOrd="0" destOrd="0" presId="urn:microsoft.com/office/officeart/2005/8/layout/vList5"/>
    <dgm:cxn modelId="{3A50D5B9-2448-4CD0-AFCF-29B25D693C29}" srcId="{62F68DAC-FF43-4BA4-8D68-D7E779E48CFC}" destId="{ABED035A-5A81-4027-87F4-5F8FEF06C10A}" srcOrd="0" destOrd="0" parTransId="{F62ECE4D-7CE0-4F6E-A80B-5B2106CE019E}" sibTransId="{5CE77AA7-BCD1-4254-9BAD-03BD81D8F8DC}"/>
    <dgm:cxn modelId="{299D0DA0-7CC4-4C4E-9D22-043BC6F936BE}" type="presOf" srcId="{3EB8D6D7-CBD2-4DE9-8854-608B9DDEAE67}" destId="{B604D402-8550-4FE5-9A07-039169944AE4}" srcOrd="0" destOrd="0" presId="urn:microsoft.com/office/officeart/2005/8/layout/vList5"/>
    <dgm:cxn modelId="{90BFE522-3629-49D3-9DD8-9D6273B5CBDE}" type="presOf" srcId="{2C39D5B1-B251-4792-BEB5-F014B2D67C1E}" destId="{E8BFDB26-DD6A-41E2-8DB7-76C8E73DE356}" srcOrd="0" destOrd="0" presId="urn:microsoft.com/office/officeart/2005/8/layout/vList5"/>
    <dgm:cxn modelId="{450BD500-E60C-44E7-96E2-55C35FD7DE74}" srcId="{3EB8D6D7-CBD2-4DE9-8854-608B9DDEAE67}" destId="{1A82618E-268D-4036-B77A-2C96C4055EE9}" srcOrd="1" destOrd="0" parTransId="{756BEF9B-C80E-4100-A817-A3A41CCEB063}" sibTransId="{749F5620-9CD5-4408-8F66-FC8F7CFA385E}"/>
    <dgm:cxn modelId="{6EA4EB3D-7B5E-4E18-B01D-53EB3B6D0099}" type="presOf" srcId="{67FCC922-1887-47A4-A8A7-A947E0AB3478}" destId="{538E2713-CB6E-41D1-B72E-14747899DA71}" srcOrd="0" destOrd="0" presId="urn:microsoft.com/office/officeart/2005/8/layout/vList5"/>
    <dgm:cxn modelId="{64E60829-CE6A-4FFE-A31E-3312DA042178}" type="presOf" srcId="{061210E0-2677-4FBD-8C1C-54C9930EBC0D}" destId="{CE4A4167-BF09-45AB-8102-8A25DB2CBF29}" srcOrd="0" destOrd="0" presId="urn:microsoft.com/office/officeart/2005/8/layout/vList5"/>
    <dgm:cxn modelId="{F998EC9B-CB43-4BF6-B8BB-D0E2A555F113}" srcId="{67FCC922-1887-47A4-A8A7-A947E0AB3478}" destId="{38CDE177-486A-4850-92A6-F43A085BA0AF}" srcOrd="0" destOrd="0" parTransId="{9F156D46-C512-4A90-8CBB-4EA54724352F}" sibTransId="{1FD22B9D-7735-4964-BDF1-E4E815B342EC}"/>
    <dgm:cxn modelId="{6E006067-F8F3-42DE-A0D9-6A45FB312F27}" type="presOf" srcId="{38CDE177-486A-4850-92A6-F43A085BA0AF}" destId="{49268992-9913-4DA3-B5F9-60A35441D5B9}" srcOrd="0" destOrd="0" presId="urn:microsoft.com/office/officeart/2005/8/layout/vList5"/>
    <dgm:cxn modelId="{CF029957-A229-4A3E-8538-3365E5B76E2B}" type="presOf" srcId="{0121538C-EF04-47C1-AA93-FE1AF82ED46C}" destId="{CE4A4167-BF09-45AB-8102-8A25DB2CBF29}" srcOrd="0" destOrd="2" presId="urn:microsoft.com/office/officeart/2005/8/layout/vList5"/>
    <dgm:cxn modelId="{AE882BBD-5257-45BB-A223-27A22DE37545}" srcId="{62F68DAC-FF43-4BA4-8D68-D7E779E48CFC}" destId="{3EB8D6D7-CBD2-4DE9-8854-608B9DDEAE67}" srcOrd="1" destOrd="0" parTransId="{7D3F9239-2024-418D-8B0A-024AF708A156}" sibTransId="{D9E779B4-B451-486F-9075-6B49BF9C1B2E}"/>
    <dgm:cxn modelId="{ED3B719A-9A63-47FF-8799-87AC24764700}" type="presOf" srcId="{EE5EBFFC-DC3A-4C2F-ABEB-09B3FCB26D4E}" destId="{49268992-9913-4DA3-B5F9-60A35441D5B9}" srcOrd="0" destOrd="1" presId="urn:microsoft.com/office/officeart/2005/8/layout/vList5"/>
    <dgm:cxn modelId="{F0664483-53F7-4590-AE2A-56CC2D9CF27A}" type="presOf" srcId="{ABED035A-5A81-4027-87F4-5F8FEF06C10A}" destId="{4E08B4EE-A011-4A99-8F07-8F0B89593040}" srcOrd="0" destOrd="0" presId="urn:microsoft.com/office/officeart/2005/8/layout/vList5"/>
    <dgm:cxn modelId="{90D443D5-9C65-4789-ABB5-F5EE0B3A40F1}" srcId="{3EB8D6D7-CBD2-4DE9-8854-608B9DDEAE67}" destId="{0121538C-EF04-47C1-AA93-FE1AF82ED46C}" srcOrd="2" destOrd="0" parTransId="{0DFEA709-6D74-4375-A0F6-23BD04CB34A9}" sibTransId="{0EDD5E36-414C-48D4-8849-A598DF417DC0}"/>
    <dgm:cxn modelId="{7984687B-3BE8-470A-8276-9E614C3A98B4}" srcId="{ABED035A-5A81-4027-87F4-5F8FEF06C10A}" destId="{2C39D5B1-B251-4792-BEB5-F014B2D67C1E}" srcOrd="0" destOrd="0" parTransId="{6E9CA885-4365-4EEB-8415-3F165D96A56D}" sibTransId="{CC0488F1-5175-4AEA-BDFB-8D8E4B90FC8E}"/>
    <dgm:cxn modelId="{FD482582-EE2D-4418-904F-597963C3B75D}" srcId="{67FCC922-1887-47A4-A8A7-A947E0AB3478}" destId="{EE5EBFFC-DC3A-4C2F-ABEB-09B3FCB26D4E}" srcOrd="1" destOrd="0" parTransId="{A5C66139-F0E5-4ACB-ADCB-9E5FF3A7873F}" sibTransId="{078C9D8A-4D1B-49FA-A022-60A345707A2C}"/>
    <dgm:cxn modelId="{AC7B9137-8F3B-4D98-9732-792E7E714761}" srcId="{3EB8D6D7-CBD2-4DE9-8854-608B9DDEAE67}" destId="{061210E0-2677-4FBD-8C1C-54C9930EBC0D}" srcOrd="0" destOrd="0" parTransId="{C1996B32-7BC6-45FF-A7A6-BA51E91AC30C}" sibTransId="{A9C2CEC8-FED5-4B45-86E6-3A182A1B03D7}"/>
    <dgm:cxn modelId="{BB00FB3E-99A4-40FE-9030-010AFE5412AF}" srcId="{62F68DAC-FF43-4BA4-8D68-D7E779E48CFC}" destId="{67FCC922-1887-47A4-A8A7-A947E0AB3478}" srcOrd="2" destOrd="0" parTransId="{E2811AE5-0E26-468F-B429-03E942B633D9}" sibTransId="{CE0708AF-AF99-45A9-ACEB-5A7175B1453E}"/>
    <dgm:cxn modelId="{CC5BD15E-28E4-4B60-B1EE-694BC3FAD7B8}" type="presOf" srcId="{1A82618E-268D-4036-B77A-2C96C4055EE9}" destId="{CE4A4167-BF09-45AB-8102-8A25DB2CBF29}" srcOrd="0" destOrd="1" presId="urn:microsoft.com/office/officeart/2005/8/layout/vList5"/>
    <dgm:cxn modelId="{81BAB301-2549-4A73-BB59-5254FD3B011E}" type="presParOf" srcId="{1F467AC3-E4C5-4A02-9811-EC3F1F00E942}" destId="{DBB59782-98B7-4851-AC8F-7169B252B10D}" srcOrd="0" destOrd="0" presId="urn:microsoft.com/office/officeart/2005/8/layout/vList5"/>
    <dgm:cxn modelId="{F1C106B7-E2A1-45D3-A394-0213F8285102}" type="presParOf" srcId="{DBB59782-98B7-4851-AC8F-7169B252B10D}" destId="{4E08B4EE-A011-4A99-8F07-8F0B89593040}" srcOrd="0" destOrd="0" presId="urn:microsoft.com/office/officeart/2005/8/layout/vList5"/>
    <dgm:cxn modelId="{5480D3BE-D987-4A9E-8E5A-B1AFA2D18DAB}" type="presParOf" srcId="{DBB59782-98B7-4851-AC8F-7169B252B10D}" destId="{E8BFDB26-DD6A-41E2-8DB7-76C8E73DE356}" srcOrd="1" destOrd="0" presId="urn:microsoft.com/office/officeart/2005/8/layout/vList5"/>
    <dgm:cxn modelId="{1BF0D68C-FBBE-4B15-BD5C-E0B43FC7B116}" type="presParOf" srcId="{1F467AC3-E4C5-4A02-9811-EC3F1F00E942}" destId="{5533DBF9-55DA-4E77-B5E4-1FFEF7A8D052}" srcOrd="1" destOrd="0" presId="urn:microsoft.com/office/officeart/2005/8/layout/vList5"/>
    <dgm:cxn modelId="{35DDCB7F-CA2C-4B48-9BB0-B53FF6FC1665}" type="presParOf" srcId="{1F467AC3-E4C5-4A02-9811-EC3F1F00E942}" destId="{9FF275F5-1129-4B19-8C0E-8FE0EC1E497C}" srcOrd="2" destOrd="0" presId="urn:microsoft.com/office/officeart/2005/8/layout/vList5"/>
    <dgm:cxn modelId="{4DFB73D9-8E04-4FF0-89CA-395AF76C5749}" type="presParOf" srcId="{9FF275F5-1129-4B19-8C0E-8FE0EC1E497C}" destId="{B604D402-8550-4FE5-9A07-039169944AE4}" srcOrd="0" destOrd="0" presId="urn:microsoft.com/office/officeart/2005/8/layout/vList5"/>
    <dgm:cxn modelId="{3F61A3F9-D2AB-47C3-8DFB-D01737368D9B}" type="presParOf" srcId="{9FF275F5-1129-4B19-8C0E-8FE0EC1E497C}" destId="{CE4A4167-BF09-45AB-8102-8A25DB2CBF29}" srcOrd="1" destOrd="0" presId="urn:microsoft.com/office/officeart/2005/8/layout/vList5"/>
    <dgm:cxn modelId="{18A8A3F7-1899-4292-9DF7-B073F5886A32}" type="presParOf" srcId="{1F467AC3-E4C5-4A02-9811-EC3F1F00E942}" destId="{B04A678E-70A1-4A1B-9B6A-87F20CDBA2AB}" srcOrd="3" destOrd="0" presId="urn:microsoft.com/office/officeart/2005/8/layout/vList5"/>
    <dgm:cxn modelId="{C9196AF9-FA92-4F57-B765-524066982796}" type="presParOf" srcId="{1F467AC3-E4C5-4A02-9811-EC3F1F00E942}" destId="{DE24A65A-6D20-4557-964A-913305E42C40}" srcOrd="4" destOrd="0" presId="urn:microsoft.com/office/officeart/2005/8/layout/vList5"/>
    <dgm:cxn modelId="{BFCA7F9D-AEF3-4251-8FFA-DE2A25C8EF4F}" type="presParOf" srcId="{DE24A65A-6D20-4557-964A-913305E42C40}" destId="{538E2713-CB6E-41D1-B72E-14747899DA71}" srcOrd="0" destOrd="0" presId="urn:microsoft.com/office/officeart/2005/8/layout/vList5"/>
    <dgm:cxn modelId="{26BB57FC-74B2-4138-9298-BF90AE5BF7F2}" type="presParOf" srcId="{DE24A65A-6D20-4557-964A-913305E42C40}" destId="{49268992-9913-4DA3-B5F9-60A35441D5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83A9B7-01F0-43CF-83D3-81659DB8929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7E02E3A-3397-4053-B1DE-249B3B6E2CDF}">
      <dgm:prSet phldrT="[Texto]" custT="1"/>
      <dgm:spPr/>
      <dgm:t>
        <a:bodyPr/>
        <a:lstStyle/>
        <a:p>
          <a:r>
            <a:rPr lang="es-CL" sz="2800" b="1" dirty="0" smtClean="0"/>
            <a:t>REG 1.1</a:t>
          </a:r>
        </a:p>
        <a:p>
          <a:r>
            <a:rPr lang="es-CL" sz="2200" dirty="0" smtClean="0"/>
            <a:t>Ficha Clínica única</a:t>
          </a:r>
          <a:endParaRPr lang="es-CL" sz="2200" dirty="0"/>
        </a:p>
      </dgm:t>
    </dgm:pt>
    <dgm:pt modelId="{C78B9303-F21D-40DF-A7C7-21CF197626F2}" type="parTrans" cxnId="{2F2F7021-76AB-48CB-9785-445D7E4DE5B8}">
      <dgm:prSet/>
      <dgm:spPr/>
      <dgm:t>
        <a:bodyPr/>
        <a:lstStyle/>
        <a:p>
          <a:endParaRPr lang="es-CL"/>
        </a:p>
      </dgm:t>
    </dgm:pt>
    <dgm:pt modelId="{3F630BB3-773C-4D61-AC35-2D70F8CA5350}" type="sibTrans" cxnId="{2F2F7021-76AB-48CB-9785-445D7E4DE5B8}">
      <dgm:prSet/>
      <dgm:spPr/>
      <dgm:t>
        <a:bodyPr/>
        <a:lstStyle/>
        <a:p>
          <a:endParaRPr lang="es-CL"/>
        </a:p>
      </dgm:t>
    </dgm:pt>
    <dgm:pt modelId="{0C998263-E577-44BF-94CF-7230928E413A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1°EM; No define el código único identificatorio, no describe procedimiento de acceso y vinculación a la Ficha clínica </a:t>
          </a:r>
          <a:endParaRPr lang="es-CL" sz="1800" dirty="0">
            <a:solidFill>
              <a:schemeClr val="tx2"/>
            </a:solidFill>
          </a:endParaRPr>
        </a:p>
      </dgm:t>
    </dgm:pt>
    <dgm:pt modelId="{1FF7DC13-6D95-4617-A699-755680548BDC}" type="parTrans" cxnId="{914266B7-7A8E-42F5-9C29-142C02D71801}">
      <dgm:prSet/>
      <dgm:spPr/>
      <dgm:t>
        <a:bodyPr/>
        <a:lstStyle/>
        <a:p>
          <a:endParaRPr lang="es-CL"/>
        </a:p>
      </dgm:t>
    </dgm:pt>
    <dgm:pt modelId="{C5C12D5C-4EFD-4A37-A125-A0FBB41D58BD}" type="sibTrans" cxnId="{914266B7-7A8E-42F5-9C29-142C02D71801}">
      <dgm:prSet/>
      <dgm:spPr/>
      <dgm:t>
        <a:bodyPr/>
        <a:lstStyle/>
        <a:p>
          <a:endParaRPr lang="es-CL"/>
        </a:p>
      </dgm:t>
    </dgm:pt>
    <dgm:pt modelId="{70C37F66-DE00-409E-8F8A-0EF6DF8BAF0F}">
      <dgm:prSet phldrT="[Texto]" custT="1"/>
      <dgm:spPr/>
      <dgm:t>
        <a:bodyPr/>
        <a:lstStyle/>
        <a:p>
          <a:r>
            <a:rPr lang="es-CL" sz="2800" b="1" dirty="0" smtClean="0"/>
            <a:t>EQ 2.1</a:t>
          </a:r>
        </a:p>
        <a:p>
          <a:r>
            <a:rPr lang="es-CL" sz="2200" dirty="0" smtClean="0"/>
            <a:t>Mantención preventiva equipamiento critico</a:t>
          </a:r>
          <a:endParaRPr lang="es-CL" sz="2200" dirty="0"/>
        </a:p>
      </dgm:t>
    </dgm:pt>
    <dgm:pt modelId="{A612F495-235D-4461-B875-5DD26CDED138}" type="parTrans" cxnId="{D43517AC-F335-4531-A6C7-FABCDA69D045}">
      <dgm:prSet/>
      <dgm:spPr/>
      <dgm:t>
        <a:bodyPr/>
        <a:lstStyle/>
        <a:p>
          <a:endParaRPr lang="es-CL"/>
        </a:p>
      </dgm:t>
    </dgm:pt>
    <dgm:pt modelId="{AE317EC2-B7DA-497D-A9DF-914643AF808C}" type="sibTrans" cxnId="{D43517AC-F335-4531-A6C7-FABCDA69D045}">
      <dgm:prSet/>
      <dgm:spPr/>
      <dgm:t>
        <a:bodyPr/>
        <a:lstStyle/>
        <a:p>
          <a:endParaRPr lang="es-CL"/>
        </a:p>
      </dgm:t>
    </dgm:pt>
    <dgm:pt modelId="{FEED096B-C817-4D6B-8F02-1084C49AC679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1°EM; No especifica las actividades mínimas de la  Mantención preventiva </a:t>
          </a:r>
          <a:endParaRPr lang="es-CL" sz="1800" dirty="0">
            <a:solidFill>
              <a:schemeClr val="tx2"/>
            </a:solidFill>
          </a:endParaRPr>
        </a:p>
      </dgm:t>
    </dgm:pt>
    <dgm:pt modelId="{DE154EA7-3034-4B4F-8B73-7A480012E416}" type="parTrans" cxnId="{49B4D8B0-969C-44EC-B2EB-FE513B3E2F92}">
      <dgm:prSet/>
      <dgm:spPr/>
      <dgm:t>
        <a:bodyPr/>
        <a:lstStyle/>
        <a:p>
          <a:endParaRPr lang="es-CL"/>
        </a:p>
      </dgm:t>
    </dgm:pt>
    <dgm:pt modelId="{A9C6C4B9-C515-48D6-8D03-ADEB4E435196}" type="sibTrans" cxnId="{49B4D8B0-969C-44EC-B2EB-FE513B3E2F92}">
      <dgm:prSet/>
      <dgm:spPr/>
      <dgm:t>
        <a:bodyPr/>
        <a:lstStyle/>
        <a:p>
          <a:endParaRPr lang="es-CL"/>
        </a:p>
      </dgm:t>
    </dgm:pt>
    <dgm:pt modelId="{DC609A6C-14A1-4250-88EB-0FC8F78FF5CA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2°EM; No hay respaldo de las mantenciones realizadas de acuerdo al programa ( solo facturas) o el respaldo no da cuenta del programa , no cumple periodicidad declarada.</a:t>
          </a:r>
          <a:endParaRPr lang="es-CL" sz="1800" dirty="0">
            <a:solidFill>
              <a:schemeClr val="tx2"/>
            </a:solidFill>
          </a:endParaRPr>
        </a:p>
      </dgm:t>
    </dgm:pt>
    <dgm:pt modelId="{E72BCB31-2CE0-4C53-A79C-85D82C2FCF1D}" type="parTrans" cxnId="{5893EDD6-95D7-4DF0-96FB-A7C2413AFE1D}">
      <dgm:prSet/>
      <dgm:spPr/>
      <dgm:t>
        <a:bodyPr/>
        <a:lstStyle/>
        <a:p>
          <a:endParaRPr lang="es-CL"/>
        </a:p>
      </dgm:t>
    </dgm:pt>
    <dgm:pt modelId="{ED38F873-C174-49A0-94E6-FD011073C7E2}" type="sibTrans" cxnId="{5893EDD6-95D7-4DF0-96FB-A7C2413AFE1D}">
      <dgm:prSet/>
      <dgm:spPr/>
      <dgm:t>
        <a:bodyPr/>
        <a:lstStyle/>
        <a:p>
          <a:endParaRPr lang="es-CL"/>
        </a:p>
      </dgm:t>
    </dgm:pt>
    <dgm:pt modelId="{E2F2A1D9-38A5-426C-98D2-B36877FFB62A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Documento No vigente</a:t>
          </a:r>
          <a:endParaRPr lang="es-CL" sz="1800" dirty="0">
            <a:solidFill>
              <a:schemeClr val="tx2"/>
            </a:solidFill>
          </a:endParaRPr>
        </a:p>
      </dgm:t>
    </dgm:pt>
    <dgm:pt modelId="{D2EF11F9-7917-44F1-A6BF-036B497CF63D}" type="parTrans" cxnId="{1E043CA3-A243-4516-8A8C-C1F054B717C5}">
      <dgm:prSet/>
      <dgm:spPr/>
      <dgm:t>
        <a:bodyPr/>
        <a:lstStyle/>
        <a:p>
          <a:endParaRPr lang="es-CL"/>
        </a:p>
      </dgm:t>
    </dgm:pt>
    <dgm:pt modelId="{32736311-66F7-40CD-A558-3E5AFEB3FB3B}" type="sibTrans" cxnId="{1E043CA3-A243-4516-8A8C-C1F054B717C5}">
      <dgm:prSet/>
      <dgm:spPr/>
      <dgm:t>
        <a:bodyPr/>
        <a:lstStyle/>
        <a:p>
          <a:endParaRPr lang="es-CL"/>
        </a:p>
      </dgm:t>
    </dgm:pt>
    <dgm:pt modelId="{1846B163-44A4-46A8-8CA0-15D328543C2B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Se constata el no acceso de todos quienes participan en la atención a la integridad de la información.</a:t>
          </a:r>
          <a:endParaRPr lang="es-CL" sz="1800" dirty="0">
            <a:solidFill>
              <a:schemeClr val="tx2"/>
            </a:solidFill>
          </a:endParaRPr>
        </a:p>
      </dgm:t>
    </dgm:pt>
    <dgm:pt modelId="{5375682D-A55A-4433-BD74-4E530609FA96}" type="parTrans" cxnId="{4BDF0B54-8FAD-472E-B10D-BD11298A4821}">
      <dgm:prSet/>
      <dgm:spPr/>
      <dgm:t>
        <a:bodyPr/>
        <a:lstStyle/>
        <a:p>
          <a:endParaRPr lang="es-CL"/>
        </a:p>
      </dgm:t>
    </dgm:pt>
    <dgm:pt modelId="{0204923F-C07D-4FB8-ABD9-6252F80E2370}" type="sibTrans" cxnId="{4BDF0B54-8FAD-472E-B10D-BD11298A4821}">
      <dgm:prSet/>
      <dgm:spPr/>
      <dgm:t>
        <a:bodyPr/>
        <a:lstStyle/>
        <a:p>
          <a:endParaRPr lang="es-CL"/>
        </a:p>
      </dgm:t>
    </dgm:pt>
    <dgm:pt modelId="{CFC721BA-9709-4AD2-8467-CD0CE007F685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Se constata registros paralelos no vinculados y no identificados en el protocolo.</a:t>
          </a:r>
          <a:endParaRPr lang="es-CL" sz="1800" dirty="0">
            <a:solidFill>
              <a:schemeClr val="tx2"/>
            </a:solidFill>
          </a:endParaRPr>
        </a:p>
      </dgm:t>
    </dgm:pt>
    <dgm:pt modelId="{6AC6E7AB-6D2A-4697-801A-5BEE4EDBB116}" type="parTrans" cxnId="{ACA07F79-542D-43EC-81E2-12DB178E62AE}">
      <dgm:prSet/>
      <dgm:spPr/>
      <dgm:t>
        <a:bodyPr/>
        <a:lstStyle/>
        <a:p>
          <a:endParaRPr lang="es-CL"/>
        </a:p>
      </dgm:t>
    </dgm:pt>
    <dgm:pt modelId="{B402B41B-EDCE-47D6-BD06-FD2A4E1CD089}" type="sibTrans" cxnId="{ACA07F79-542D-43EC-81E2-12DB178E62AE}">
      <dgm:prSet/>
      <dgm:spPr/>
      <dgm:t>
        <a:bodyPr/>
        <a:lstStyle/>
        <a:p>
          <a:endParaRPr lang="es-CL"/>
        </a:p>
      </dgm:t>
    </dgm:pt>
    <dgm:pt modelId="{3A5C4179-EA61-49CC-A22B-40F9EF74B1BD}" type="pres">
      <dgm:prSet presAssocID="{FB83A9B7-01F0-43CF-83D3-81659DB892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984F159-2E31-4E0E-8F0E-D795E355DB77}" type="pres">
      <dgm:prSet presAssocID="{07E02E3A-3397-4053-B1DE-249B3B6E2CDF}" presName="linNode" presStyleCnt="0"/>
      <dgm:spPr/>
    </dgm:pt>
    <dgm:pt modelId="{F5B7716C-C4E4-4B20-8955-EEDCB1484CF2}" type="pres">
      <dgm:prSet presAssocID="{07E02E3A-3397-4053-B1DE-249B3B6E2CD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06C134-242A-451F-9CA8-979D1BD93937}" type="pres">
      <dgm:prSet presAssocID="{07E02E3A-3397-4053-B1DE-249B3B6E2CDF}" presName="descendantText" presStyleLbl="alignAccFollowNode1" presStyleIdx="0" presStyleCnt="2" custScaleX="99944" custScaleY="1232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53368B-B30D-4B14-B8F4-4B9D7EF5B928}" type="pres">
      <dgm:prSet presAssocID="{3F630BB3-773C-4D61-AC35-2D70F8CA5350}" presName="sp" presStyleCnt="0"/>
      <dgm:spPr/>
    </dgm:pt>
    <dgm:pt modelId="{82B08663-EC8B-489F-A42E-B19CC4881F09}" type="pres">
      <dgm:prSet presAssocID="{70C37F66-DE00-409E-8F8A-0EF6DF8BAF0F}" presName="linNode" presStyleCnt="0"/>
      <dgm:spPr/>
    </dgm:pt>
    <dgm:pt modelId="{1577E566-DD1A-44C2-B882-D01641C1F8F7}" type="pres">
      <dgm:prSet presAssocID="{70C37F66-DE00-409E-8F8A-0EF6DF8BAF0F}" presName="parentText" presStyleLbl="node1" presStyleIdx="1" presStyleCnt="2" custScaleY="11349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8F8A038-97A1-4B24-B899-A4ED265D71A5}" type="pres">
      <dgm:prSet presAssocID="{70C37F66-DE00-409E-8F8A-0EF6DF8BAF0F}" presName="descendantText" presStyleLbl="alignAccFollowNode1" presStyleIdx="1" presStyleCnt="2" custScaleY="1275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92BA5DD-6FA7-426B-86AB-B9F8CFD21AA9}" type="presOf" srcId="{CFC721BA-9709-4AD2-8467-CD0CE007F685}" destId="{7806C134-242A-451F-9CA8-979D1BD93937}" srcOrd="0" destOrd="2" presId="urn:microsoft.com/office/officeart/2005/8/layout/vList5"/>
    <dgm:cxn modelId="{1D3EFB68-942D-40D0-AAB1-35C5D4E0A8B8}" type="presOf" srcId="{1846B163-44A4-46A8-8CA0-15D328543C2B}" destId="{7806C134-242A-451F-9CA8-979D1BD93937}" srcOrd="0" destOrd="1" presId="urn:microsoft.com/office/officeart/2005/8/layout/vList5"/>
    <dgm:cxn modelId="{0839C1B9-C1DD-469B-812E-EFBADEEA7B07}" type="presOf" srcId="{FB83A9B7-01F0-43CF-83D3-81659DB8929F}" destId="{3A5C4179-EA61-49CC-A22B-40F9EF74B1BD}" srcOrd="0" destOrd="0" presId="urn:microsoft.com/office/officeart/2005/8/layout/vList5"/>
    <dgm:cxn modelId="{2F2F7021-76AB-48CB-9785-445D7E4DE5B8}" srcId="{FB83A9B7-01F0-43CF-83D3-81659DB8929F}" destId="{07E02E3A-3397-4053-B1DE-249B3B6E2CDF}" srcOrd="0" destOrd="0" parTransId="{C78B9303-F21D-40DF-A7C7-21CF197626F2}" sibTransId="{3F630BB3-773C-4D61-AC35-2D70F8CA5350}"/>
    <dgm:cxn modelId="{49B4D8B0-969C-44EC-B2EB-FE513B3E2F92}" srcId="{70C37F66-DE00-409E-8F8A-0EF6DF8BAF0F}" destId="{FEED096B-C817-4D6B-8F02-1084C49AC679}" srcOrd="0" destOrd="0" parTransId="{DE154EA7-3034-4B4F-8B73-7A480012E416}" sibTransId="{A9C6C4B9-C515-48D6-8D03-ADEB4E435196}"/>
    <dgm:cxn modelId="{4BDF0B54-8FAD-472E-B10D-BD11298A4821}" srcId="{07E02E3A-3397-4053-B1DE-249B3B6E2CDF}" destId="{1846B163-44A4-46A8-8CA0-15D328543C2B}" srcOrd="1" destOrd="0" parTransId="{5375682D-A55A-4433-BD74-4E530609FA96}" sibTransId="{0204923F-C07D-4FB8-ABD9-6252F80E2370}"/>
    <dgm:cxn modelId="{5893EDD6-95D7-4DF0-96FB-A7C2413AFE1D}" srcId="{70C37F66-DE00-409E-8F8A-0EF6DF8BAF0F}" destId="{DC609A6C-14A1-4250-88EB-0FC8F78FF5CA}" srcOrd="2" destOrd="0" parTransId="{E72BCB31-2CE0-4C53-A79C-85D82C2FCF1D}" sibTransId="{ED38F873-C174-49A0-94E6-FD011073C7E2}"/>
    <dgm:cxn modelId="{526FCB75-11E7-4AF9-AF28-56EC2E40FE09}" type="presOf" srcId="{DC609A6C-14A1-4250-88EB-0FC8F78FF5CA}" destId="{88F8A038-97A1-4B24-B899-A4ED265D71A5}" srcOrd="0" destOrd="2" presId="urn:microsoft.com/office/officeart/2005/8/layout/vList5"/>
    <dgm:cxn modelId="{D43517AC-F335-4531-A6C7-FABCDA69D045}" srcId="{FB83A9B7-01F0-43CF-83D3-81659DB8929F}" destId="{70C37F66-DE00-409E-8F8A-0EF6DF8BAF0F}" srcOrd="1" destOrd="0" parTransId="{A612F495-235D-4461-B875-5DD26CDED138}" sibTransId="{AE317EC2-B7DA-497D-A9DF-914643AF808C}"/>
    <dgm:cxn modelId="{7EB9200C-10ED-47F6-A54A-B8B95194778B}" type="presOf" srcId="{FEED096B-C817-4D6B-8F02-1084C49AC679}" destId="{88F8A038-97A1-4B24-B899-A4ED265D71A5}" srcOrd="0" destOrd="0" presId="urn:microsoft.com/office/officeart/2005/8/layout/vList5"/>
    <dgm:cxn modelId="{3D1268DE-BFA8-4162-B76D-DC5AC3947B28}" type="presOf" srcId="{70C37F66-DE00-409E-8F8A-0EF6DF8BAF0F}" destId="{1577E566-DD1A-44C2-B882-D01641C1F8F7}" srcOrd="0" destOrd="0" presId="urn:microsoft.com/office/officeart/2005/8/layout/vList5"/>
    <dgm:cxn modelId="{087E6484-2B3A-435B-89A7-C985435874D7}" type="presOf" srcId="{0C998263-E577-44BF-94CF-7230928E413A}" destId="{7806C134-242A-451F-9CA8-979D1BD93937}" srcOrd="0" destOrd="0" presId="urn:microsoft.com/office/officeart/2005/8/layout/vList5"/>
    <dgm:cxn modelId="{914266B7-7A8E-42F5-9C29-142C02D71801}" srcId="{07E02E3A-3397-4053-B1DE-249B3B6E2CDF}" destId="{0C998263-E577-44BF-94CF-7230928E413A}" srcOrd="0" destOrd="0" parTransId="{1FF7DC13-6D95-4617-A699-755680548BDC}" sibTransId="{C5C12D5C-4EFD-4A37-A125-A0FBB41D58BD}"/>
    <dgm:cxn modelId="{1E043CA3-A243-4516-8A8C-C1F054B717C5}" srcId="{70C37F66-DE00-409E-8F8A-0EF6DF8BAF0F}" destId="{E2F2A1D9-38A5-426C-98D2-B36877FFB62A}" srcOrd="1" destOrd="0" parTransId="{D2EF11F9-7917-44F1-A6BF-036B497CF63D}" sibTransId="{32736311-66F7-40CD-A558-3E5AFEB3FB3B}"/>
    <dgm:cxn modelId="{1533CBBD-A888-4402-BAA6-FFB2391ED178}" type="presOf" srcId="{E2F2A1D9-38A5-426C-98D2-B36877FFB62A}" destId="{88F8A038-97A1-4B24-B899-A4ED265D71A5}" srcOrd="0" destOrd="1" presId="urn:microsoft.com/office/officeart/2005/8/layout/vList5"/>
    <dgm:cxn modelId="{ACA07F79-542D-43EC-81E2-12DB178E62AE}" srcId="{07E02E3A-3397-4053-B1DE-249B3B6E2CDF}" destId="{CFC721BA-9709-4AD2-8467-CD0CE007F685}" srcOrd="2" destOrd="0" parTransId="{6AC6E7AB-6D2A-4697-801A-5BEE4EDBB116}" sibTransId="{B402B41B-EDCE-47D6-BD06-FD2A4E1CD089}"/>
    <dgm:cxn modelId="{D866E000-09D3-4A15-9735-FF9775C9637D}" type="presOf" srcId="{07E02E3A-3397-4053-B1DE-249B3B6E2CDF}" destId="{F5B7716C-C4E4-4B20-8955-EEDCB1484CF2}" srcOrd="0" destOrd="0" presId="urn:microsoft.com/office/officeart/2005/8/layout/vList5"/>
    <dgm:cxn modelId="{AE8834B0-7299-4194-864F-B87208DAC12C}" type="presParOf" srcId="{3A5C4179-EA61-49CC-A22B-40F9EF74B1BD}" destId="{E984F159-2E31-4E0E-8F0E-D795E355DB77}" srcOrd="0" destOrd="0" presId="urn:microsoft.com/office/officeart/2005/8/layout/vList5"/>
    <dgm:cxn modelId="{AB15218F-2613-43E3-99C1-A694AAF7AE71}" type="presParOf" srcId="{E984F159-2E31-4E0E-8F0E-D795E355DB77}" destId="{F5B7716C-C4E4-4B20-8955-EEDCB1484CF2}" srcOrd="0" destOrd="0" presId="urn:microsoft.com/office/officeart/2005/8/layout/vList5"/>
    <dgm:cxn modelId="{E1AB8A34-7AA8-4EF3-8431-ABD8A52CD9E4}" type="presParOf" srcId="{E984F159-2E31-4E0E-8F0E-D795E355DB77}" destId="{7806C134-242A-451F-9CA8-979D1BD93937}" srcOrd="1" destOrd="0" presId="urn:microsoft.com/office/officeart/2005/8/layout/vList5"/>
    <dgm:cxn modelId="{AEC63F2A-7A4C-4BC4-8589-621544776484}" type="presParOf" srcId="{3A5C4179-EA61-49CC-A22B-40F9EF74B1BD}" destId="{DC53368B-B30D-4B14-B8F4-4B9D7EF5B928}" srcOrd="1" destOrd="0" presId="urn:microsoft.com/office/officeart/2005/8/layout/vList5"/>
    <dgm:cxn modelId="{37F16878-C701-46F1-B337-928AA7402B62}" type="presParOf" srcId="{3A5C4179-EA61-49CC-A22B-40F9EF74B1BD}" destId="{82B08663-EC8B-489F-A42E-B19CC4881F09}" srcOrd="2" destOrd="0" presId="urn:microsoft.com/office/officeart/2005/8/layout/vList5"/>
    <dgm:cxn modelId="{A7402238-7C2C-422E-9D9B-B991598B22AB}" type="presParOf" srcId="{82B08663-EC8B-489F-A42E-B19CC4881F09}" destId="{1577E566-DD1A-44C2-B882-D01641C1F8F7}" srcOrd="0" destOrd="0" presId="urn:microsoft.com/office/officeart/2005/8/layout/vList5"/>
    <dgm:cxn modelId="{5DC0AE53-A283-4C11-802D-3FBC702D08F4}" type="presParOf" srcId="{82B08663-EC8B-489F-A42E-B19CC4881F09}" destId="{88F8A038-97A1-4B24-B899-A4ED265D71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DFF4F-8EA7-430A-B664-9ADCD942DFA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4F4FCB5-A652-4F5E-9C79-12F3A3AAB2AD}">
      <dgm:prSet phldrT="[Texto]"/>
      <dgm:spPr/>
      <dgm:t>
        <a:bodyPr/>
        <a:lstStyle/>
        <a:p>
          <a:r>
            <a:rPr lang="es-CL" dirty="0" smtClean="0"/>
            <a:t>5 días</a:t>
          </a:r>
          <a:endParaRPr lang="es-CL" dirty="0"/>
        </a:p>
      </dgm:t>
    </dgm:pt>
    <dgm:pt modelId="{CE8F5C5B-6C36-46AA-99C9-450B410CB8B6}" type="parTrans" cxnId="{C68DF770-9F17-43A2-8CE6-FB721EE7E2B1}">
      <dgm:prSet/>
      <dgm:spPr/>
      <dgm:t>
        <a:bodyPr/>
        <a:lstStyle/>
        <a:p>
          <a:endParaRPr lang="es-CL"/>
        </a:p>
      </dgm:t>
    </dgm:pt>
    <dgm:pt modelId="{F82C76C8-2DC6-4D9F-B0B1-910C2B91CAA8}" type="sibTrans" cxnId="{C68DF770-9F17-43A2-8CE6-FB721EE7E2B1}">
      <dgm:prSet/>
      <dgm:spPr/>
      <dgm:t>
        <a:bodyPr/>
        <a:lstStyle/>
        <a:p>
          <a:endParaRPr lang="es-CL"/>
        </a:p>
      </dgm:t>
    </dgm:pt>
    <dgm:pt modelId="{6BBE9DC3-276C-48DE-A678-C1346EF6953A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Plazo de aceptación de la EA </a:t>
          </a:r>
          <a:endParaRPr lang="es-CL" dirty="0">
            <a:solidFill>
              <a:schemeClr val="tx2"/>
            </a:solidFill>
          </a:endParaRPr>
        </a:p>
      </dgm:t>
    </dgm:pt>
    <dgm:pt modelId="{ABB16A99-59E9-438E-B29B-F3B65E7182FE}" type="parTrans" cxnId="{E432D4D3-3237-415F-8118-FDE8F3563F6E}">
      <dgm:prSet/>
      <dgm:spPr/>
      <dgm:t>
        <a:bodyPr/>
        <a:lstStyle/>
        <a:p>
          <a:endParaRPr lang="es-CL"/>
        </a:p>
      </dgm:t>
    </dgm:pt>
    <dgm:pt modelId="{B8AEA421-F55A-4175-BD57-FB92552C621C}" type="sibTrans" cxnId="{E432D4D3-3237-415F-8118-FDE8F3563F6E}">
      <dgm:prSet/>
      <dgm:spPr/>
      <dgm:t>
        <a:bodyPr/>
        <a:lstStyle/>
        <a:p>
          <a:endParaRPr lang="es-CL"/>
        </a:p>
      </dgm:t>
    </dgm:pt>
    <dgm:pt modelId="{556DBAAA-C22B-4861-82AE-FFE4F4168C0D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L" dirty="0" smtClean="0"/>
            <a:t>10 días</a:t>
          </a:r>
          <a:endParaRPr lang="es-CL" dirty="0"/>
        </a:p>
      </dgm:t>
    </dgm:pt>
    <dgm:pt modelId="{07B23376-F1FD-49C3-AED3-5687001CFF1E}" type="parTrans" cxnId="{E65300A3-859C-4B1E-903D-ACF85F6F763C}">
      <dgm:prSet/>
      <dgm:spPr/>
      <dgm:t>
        <a:bodyPr/>
        <a:lstStyle/>
        <a:p>
          <a:endParaRPr lang="es-CL"/>
        </a:p>
      </dgm:t>
    </dgm:pt>
    <dgm:pt modelId="{CD1A7990-B7E8-4645-9448-3ECA5D23F391}" type="sibTrans" cxnId="{E65300A3-859C-4B1E-903D-ACF85F6F763C}">
      <dgm:prSet/>
      <dgm:spPr/>
      <dgm:t>
        <a:bodyPr/>
        <a:lstStyle/>
        <a:p>
          <a:endParaRPr lang="es-CL"/>
        </a:p>
      </dgm:t>
    </dgm:pt>
    <dgm:pt modelId="{0BC28E6F-0E41-4B1D-8CE0-1D665D7512E3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Plazo del pago 1°cuota del prestador</a:t>
          </a:r>
          <a:endParaRPr lang="es-CL" dirty="0">
            <a:solidFill>
              <a:schemeClr val="tx2"/>
            </a:solidFill>
          </a:endParaRPr>
        </a:p>
      </dgm:t>
    </dgm:pt>
    <dgm:pt modelId="{56B710FD-9202-4ADE-B135-CBC9089AC0AB}" type="parTrans" cxnId="{DDE97F36-5491-4908-AB24-DCDCE359B47A}">
      <dgm:prSet/>
      <dgm:spPr/>
      <dgm:t>
        <a:bodyPr/>
        <a:lstStyle/>
        <a:p>
          <a:endParaRPr lang="es-CL"/>
        </a:p>
      </dgm:t>
    </dgm:pt>
    <dgm:pt modelId="{6F98140E-0577-4EC0-9FCF-494A68190B26}" type="sibTrans" cxnId="{DDE97F36-5491-4908-AB24-DCDCE359B47A}">
      <dgm:prSet/>
      <dgm:spPr/>
      <dgm:t>
        <a:bodyPr/>
        <a:lstStyle/>
        <a:p>
          <a:endParaRPr lang="es-CL"/>
        </a:p>
      </dgm:t>
    </dgm:pt>
    <dgm:pt modelId="{C11E2EAF-F839-4BB0-B3A7-F3BBCE36696F}">
      <dgm:prSet phldrT="[Texto]"/>
      <dgm:spPr/>
      <dgm:t>
        <a:bodyPr/>
        <a:lstStyle/>
        <a:p>
          <a:r>
            <a:rPr lang="es-CL" dirty="0" smtClean="0"/>
            <a:t>5 días </a:t>
          </a:r>
          <a:endParaRPr lang="es-CL" dirty="0"/>
        </a:p>
      </dgm:t>
    </dgm:pt>
    <dgm:pt modelId="{148805B1-E6D6-4A45-A6AC-E5A720CB6818}" type="parTrans" cxnId="{B5DDAE8F-5124-431B-A17E-C150A60DF6F0}">
      <dgm:prSet/>
      <dgm:spPr/>
      <dgm:t>
        <a:bodyPr/>
        <a:lstStyle/>
        <a:p>
          <a:endParaRPr lang="es-CL"/>
        </a:p>
      </dgm:t>
    </dgm:pt>
    <dgm:pt modelId="{F4E3B829-F9CC-4608-8184-7CA3C0D33D99}" type="sibTrans" cxnId="{B5DDAE8F-5124-431B-A17E-C150A60DF6F0}">
      <dgm:prSet/>
      <dgm:spPr/>
      <dgm:t>
        <a:bodyPr/>
        <a:lstStyle/>
        <a:p>
          <a:endParaRPr lang="es-CL"/>
        </a:p>
      </dgm:t>
    </dgm:pt>
    <dgm:pt modelId="{499064EA-E9DB-425D-B49A-A43B61D14920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Plazo EA para comunicar la visita al prestador</a:t>
          </a:r>
          <a:endParaRPr lang="es-CL" dirty="0">
            <a:solidFill>
              <a:schemeClr val="tx2"/>
            </a:solidFill>
          </a:endParaRPr>
        </a:p>
      </dgm:t>
    </dgm:pt>
    <dgm:pt modelId="{8B774879-EAF3-4E58-B565-4FFC7F6B0F10}" type="parTrans" cxnId="{049BE6A3-ADD8-493E-B615-EEB801D24E55}">
      <dgm:prSet/>
      <dgm:spPr/>
      <dgm:t>
        <a:bodyPr/>
        <a:lstStyle/>
        <a:p>
          <a:endParaRPr lang="es-CL"/>
        </a:p>
      </dgm:t>
    </dgm:pt>
    <dgm:pt modelId="{9B3EB179-94C0-4A33-8584-14A57BE632DC}" type="sibTrans" cxnId="{049BE6A3-ADD8-493E-B615-EEB801D24E55}">
      <dgm:prSet/>
      <dgm:spPr/>
      <dgm:t>
        <a:bodyPr/>
        <a:lstStyle/>
        <a:p>
          <a:endParaRPr lang="es-CL"/>
        </a:p>
      </dgm:t>
    </dgm:pt>
    <dgm:pt modelId="{36A9A2A9-1AA9-4D11-8128-9B1F33227041}" type="pres">
      <dgm:prSet presAssocID="{679DFF4F-8EA7-430A-B664-9ADCD942DF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A528E69B-F09C-4869-AD3D-340BCECF41D4}" type="pres">
      <dgm:prSet presAssocID="{24F4FCB5-A652-4F5E-9C79-12F3A3AAB2AD}" presName="composite" presStyleCnt="0"/>
      <dgm:spPr/>
    </dgm:pt>
    <dgm:pt modelId="{6DD7B2EE-14F0-456D-AA71-04DD1B958CD4}" type="pres">
      <dgm:prSet presAssocID="{24F4FCB5-A652-4F5E-9C79-12F3A3AAB2AD}" presName="bentUpArrow1" presStyleLbl="alignImgPlace1" presStyleIdx="0" presStyleCnt="2" custLinFactNeighborX="-30577" custLinFactNeighborY="6219"/>
      <dgm:spPr/>
    </dgm:pt>
    <dgm:pt modelId="{5443A246-EFC7-447A-8839-06E1F351853F}" type="pres">
      <dgm:prSet presAssocID="{24F4FCB5-A652-4F5E-9C79-12F3A3AAB2AD}" presName="ParentText" presStyleLbl="node1" presStyleIdx="0" presStyleCnt="3" custLinFactNeighborX="-23683" custLinFactNeighborY="10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44C7190-56FA-4971-B331-B4C47F01F4D4}" type="pres">
      <dgm:prSet presAssocID="{24F4FCB5-A652-4F5E-9C79-12F3A3AAB2A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73D47A-9739-4B0E-9650-637EE0A726A1}" type="pres">
      <dgm:prSet presAssocID="{F82C76C8-2DC6-4D9F-B0B1-910C2B91CAA8}" presName="sibTrans" presStyleCnt="0"/>
      <dgm:spPr/>
    </dgm:pt>
    <dgm:pt modelId="{B7525588-9D27-46BB-BF3D-7E7622A46D45}" type="pres">
      <dgm:prSet presAssocID="{556DBAAA-C22B-4861-82AE-FFE4F4168C0D}" presName="composite" presStyleCnt="0"/>
      <dgm:spPr/>
    </dgm:pt>
    <dgm:pt modelId="{5DF95C56-4EA3-456C-8C1B-F4D1231A635A}" type="pres">
      <dgm:prSet presAssocID="{556DBAAA-C22B-4861-82AE-FFE4F4168C0D}" presName="bentUpArrow1" presStyleLbl="alignImgPlace1" presStyleIdx="1" presStyleCnt="2" custLinFactNeighborX="-28783" custLinFactNeighborY="6960"/>
      <dgm:spPr/>
    </dgm:pt>
    <dgm:pt modelId="{66EE7E2C-1BA1-42DD-BD3E-2253DB0C9BA8}" type="pres">
      <dgm:prSet presAssocID="{556DBAAA-C22B-4861-82AE-FFE4F4168C0D}" presName="ParentText" presStyleLbl="node1" presStyleIdx="1" presStyleCnt="3" custLinFactNeighborX="-18813" custLinFactNeighborY="18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431BAC-8213-4FB8-A03B-52E31E3D0B8F}" type="pres">
      <dgm:prSet presAssocID="{556DBAAA-C22B-4861-82AE-FFE4F4168C0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1B9964-D0DC-42A7-BDDE-9341C085E317}" type="pres">
      <dgm:prSet presAssocID="{CD1A7990-B7E8-4645-9448-3ECA5D23F391}" presName="sibTrans" presStyleCnt="0"/>
      <dgm:spPr/>
    </dgm:pt>
    <dgm:pt modelId="{54F8BDB8-EB03-4C46-833E-7BBFA2CC9374}" type="pres">
      <dgm:prSet presAssocID="{C11E2EAF-F839-4BB0-B3A7-F3BBCE36696F}" presName="composite" presStyleCnt="0"/>
      <dgm:spPr/>
    </dgm:pt>
    <dgm:pt modelId="{59FFA55D-BA40-417D-A52F-A9A81DD8D97D}" type="pres">
      <dgm:prSet presAssocID="{C11E2EAF-F839-4BB0-B3A7-F3BBCE36696F}" presName="ParentText" presStyleLbl="node1" presStyleIdx="2" presStyleCnt="3" custLinFactNeighborX="-23709" custLinFactNeighborY="10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C69D8D-67AC-429D-BE79-94442FA32C7F}" type="pres">
      <dgm:prSet presAssocID="{C11E2EAF-F839-4BB0-B3A7-F3BBCE36696F}" presName="FinalChildText" presStyleLbl="revTx" presStyleIdx="2" presStyleCnt="3" custLinFactNeighborX="-32369" custLinFactNeighborY="5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AAC8F0F-EC57-4725-BEF3-07E3DAEEF767}" type="presOf" srcId="{679DFF4F-8EA7-430A-B664-9ADCD942DFA8}" destId="{36A9A2A9-1AA9-4D11-8128-9B1F33227041}" srcOrd="0" destOrd="0" presId="urn:microsoft.com/office/officeart/2005/8/layout/StepDownProcess"/>
    <dgm:cxn modelId="{B5DDAE8F-5124-431B-A17E-C150A60DF6F0}" srcId="{679DFF4F-8EA7-430A-B664-9ADCD942DFA8}" destId="{C11E2EAF-F839-4BB0-B3A7-F3BBCE36696F}" srcOrd="2" destOrd="0" parTransId="{148805B1-E6D6-4A45-A6AC-E5A720CB6818}" sibTransId="{F4E3B829-F9CC-4608-8184-7CA3C0D33D99}"/>
    <dgm:cxn modelId="{2CE2AB37-785F-440A-84CC-002E3D0667EC}" type="presOf" srcId="{24F4FCB5-A652-4F5E-9C79-12F3A3AAB2AD}" destId="{5443A246-EFC7-447A-8839-06E1F351853F}" srcOrd="0" destOrd="0" presId="urn:microsoft.com/office/officeart/2005/8/layout/StepDownProcess"/>
    <dgm:cxn modelId="{E432D4D3-3237-415F-8118-FDE8F3563F6E}" srcId="{24F4FCB5-A652-4F5E-9C79-12F3A3AAB2AD}" destId="{6BBE9DC3-276C-48DE-A678-C1346EF6953A}" srcOrd="0" destOrd="0" parTransId="{ABB16A99-59E9-438E-B29B-F3B65E7182FE}" sibTransId="{B8AEA421-F55A-4175-BD57-FB92552C621C}"/>
    <dgm:cxn modelId="{C68DF770-9F17-43A2-8CE6-FB721EE7E2B1}" srcId="{679DFF4F-8EA7-430A-B664-9ADCD942DFA8}" destId="{24F4FCB5-A652-4F5E-9C79-12F3A3AAB2AD}" srcOrd="0" destOrd="0" parTransId="{CE8F5C5B-6C36-46AA-99C9-450B410CB8B6}" sibTransId="{F82C76C8-2DC6-4D9F-B0B1-910C2B91CAA8}"/>
    <dgm:cxn modelId="{105C87DD-CBF2-4346-B181-0D44FCA606D7}" type="presOf" srcId="{6BBE9DC3-276C-48DE-A678-C1346EF6953A}" destId="{644C7190-56FA-4971-B331-B4C47F01F4D4}" srcOrd="0" destOrd="0" presId="urn:microsoft.com/office/officeart/2005/8/layout/StepDownProcess"/>
    <dgm:cxn modelId="{3D7F0CC5-B8E8-4B3D-93E0-B48F4C206882}" type="presOf" srcId="{C11E2EAF-F839-4BB0-B3A7-F3BBCE36696F}" destId="{59FFA55D-BA40-417D-A52F-A9A81DD8D97D}" srcOrd="0" destOrd="0" presId="urn:microsoft.com/office/officeart/2005/8/layout/StepDownProcess"/>
    <dgm:cxn modelId="{A20FA1A2-50C3-49F2-A32C-BF0CCF07B3AA}" type="presOf" srcId="{0BC28E6F-0E41-4B1D-8CE0-1D665D7512E3}" destId="{C2431BAC-8213-4FB8-A03B-52E31E3D0B8F}" srcOrd="0" destOrd="0" presId="urn:microsoft.com/office/officeart/2005/8/layout/StepDownProcess"/>
    <dgm:cxn modelId="{E65300A3-859C-4B1E-903D-ACF85F6F763C}" srcId="{679DFF4F-8EA7-430A-B664-9ADCD942DFA8}" destId="{556DBAAA-C22B-4861-82AE-FFE4F4168C0D}" srcOrd="1" destOrd="0" parTransId="{07B23376-F1FD-49C3-AED3-5687001CFF1E}" sibTransId="{CD1A7990-B7E8-4645-9448-3ECA5D23F391}"/>
    <dgm:cxn modelId="{196CCACC-41A8-4BD5-A3AA-1E7ABABC8EDE}" type="presOf" srcId="{499064EA-E9DB-425D-B49A-A43B61D14920}" destId="{31C69D8D-67AC-429D-BE79-94442FA32C7F}" srcOrd="0" destOrd="0" presId="urn:microsoft.com/office/officeart/2005/8/layout/StepDownProcess"/>
    <dgm:cxn modelId="{049BE6A3-ADD8-493E-B615-EEB801D24E55}" srcId="{C11E2EAF-F839-4BB0-B3A7-F3BBCE36696F}" destId="{499064EA-E9DB-425D-B49A-A43B61D14920}" srcOrd="0" destOrd="0" parTransId="{8B774879-EAF3-4E58-B565-4FFC7F6B0F10}" sibTransId="{9B3EB179-94C0-4A33-8584-14A57BE632DC}"/>
    <dgm:cxn modelId="{240181BD-FF36-4962-9809-74CB53BE2E32}" type="presOf" srcId="{556DBAAA-C22B-4861-82AE-FFE4F4168C0D}" destId="{66EE7E2C-1BA1-42DD-BD3E-2253DB0C9BA8}" srcOrd="0" destOrd="0" presId="urn:microsoft.com/office/officeart/2005/8/layout/StepDownProcess"/>
    <dgm:cxn modelId="{DDE97F36-5491-4908-AB24-DCDCE359B47A}" srcId="{556DBAAA-C22B-4861-82AE-FFE4F4168C0D}" destId="{0BC28E6F-0E41-4B1D-8CE0-1D665D7512E3}" srcOrd="0" destOrd="0" parTransId="{56B710FD-9202-4ADE-B135-CBC9089AC0AB}" sibTransId="{6F98140E-0577-4EC0-9FCF-494A68190B26}"/>
    <dgm:cxn modelId="{5EAD15DE-1A20-41BF-AFD5-C90E231CB7FB}" type="presParOf" srcId="{36A9A2A9-1AA9-4D11-8128-9B1F33227041}" destId="{A528E69B-F09C-4869-AD3D-340BCECF41D4}" srcOrd="0" destOrd="0" presId="urn:microsoft.com/office/officeart/2005/8/layout/StepDownProcess"/>
    <dgm:cxn modelId="{F037A4DD-F66E-46D7-BE35-B723DA99E174}" type="presParOf" srcId="{A528E69B-F09C-4869-AD3D-340BCECF41D4}" destId="{6DD7B2EE-14F0-456D-AA71-04DD1B958CD4}" srcOrd="0" destOrd="0" presId="urn:microsoft.com/office/officeart/2005/8/layout/StepDownProcess"/>
    <dgm:cxn modelId="{33CA90F9-0FDF-401D-B154-FB4BC6CE405B}" type="presParOf" srcId="{A528E69B-F09C-4869-AD3D-340BCECF41D4}" destId="{5443A246-EFC7-447A-8839-06E1F351853F}" srcOrd="1" destOrd="0" presId="urn:microsoft.com/office/officeart/2005/8/layout/StepDownProcess"/>
    <dgm:cxn modelId="{E4354BFF-6FFA-4066-B346-D56506DB9423}" type="presParOf" srcId="{A528E69B-F09C-4869-AD3D-340BCECF41D4}" destId="{644C7190-56FA-4971-B331-B4C47F01F4D4}" srcOrd="2" destOrd="0" presId="urn:microsoft.com/office/officeart/2005/8/layout/StepDownProcess"/>
    <dgm:cxn modelId="{B951CE10-958D-4551-B982-77B1A8D1F042}" type="presParOf" srcId="{36A9A2A9-1AA9-4D11-8128-9B1F33227041}" destId="{E173D47A-9739-4B0E-9650-637EE0A726A1}" srcOrd="1" destOrd="0" presId="urn:microsoft.com/office/officeart/2005/8/layout/StepDownProcess"/>
    <dgm:cxn modelId="{F4ED1FE2-2947-42CD-9F4F-45F0D7127618}" type="presParOf" srcId="{36A9A2A9-1AA9-4D11-8128-9B1F33227041}" destId="{B7525588-9D27-46BB-BF3D-7E7622A46D45}" srcOrd="2" destOrd="0" presId="urn:microsoft.com/office/officeart/2005/8/layout/StepDownProcess"/>
    <dgm:cxn modelId="{67C223F3-EB6B-4932-84EE-24D0776F4EB9}" type="presParOf" srcId="{B7525588-9D27-46BB-BF3D-7E7622A46D45}" destId="{5DF95C56-4EA3-456C-8C1B-F4D1231A635A}" srcOrd="0" destOrd="0" presId="urn:microsoft.com/office/officeart/2005/8/layout/StepDownProcess"/>
    <dgm:cxn modelId="{EA29CB32-8FD7-4793-8758-B98102DB03C9}" type="presParOf" srcId="{B7525588-9D27-46BB-BF3D-7E7622A46D45}" destId="{66EE7E2C-1BA1-42DD-BD3E-2253DB0C9BA8}" srcOrd="1" destOrd="0" presId="urn:microsoft.com/office/officeart/2005/8/layout/StepDownProcess"/>
    <dgm:cxn modelId="{06B2478D-0AFC-421F-80B5-B247C00260E0}" type="presParOf" srcId="{B7525588-9D27-46BB-BF3D-7E7622A46D45}" destId="{C2431BAC-8213-4FB8-A03B-52E31E3D0B8F}" srcOrd="2" destOrd="0" presId="urn:microsoft.com/office/officeart/2005/8/layout/StepDownProcess"/>
    <dgm:cxn modelId="{93D99B0C-CE9C-4A21-9D1C-8E75F2DC360C}" type="presParOf" srcId="{36A9A2A9-1AA9-4D11-8128-9B1F33227041}" destId="{631B9964-D0DC-42A7-BDDE-9341C085E317}" srcOrd="3" destOrd="0" presId="urn:microsoft.com/office/officeart/2005/8/layout/StepDownProcess"/>
    <dgm:cxn modelId="{0CB04010-1F56-46F8-838C-E4FB0BEF5901}" type="presParOf" srcId="{36A9A2A9-1AA9-4D11-8128-9B1F33227041}" destId="{54F8BDB8-EB03-4C46-833E-7BBFA2CC9374}" srcOrd="4" destOrd="0" presId="urn:microsoft.com/office/officeart/2005/8/layout/StepDownProcess"/>
    <dgm:cxn modelId="{51DF2811-C3FE-4877-BB0B-79430D08587D}" type="presParOf" srcId="{54F8BDB8-EB03-4C46-833E-7BBFA2CC9374}" destId="{59FFA55D-BA40-417D-A52F-A9A81DD8D97D}" srcOrd="0" destOrd="0" presId="urn:microsoft.com/office/officeart/2005/8/layout/StepDownProcess"/>
    <dgm:cxn modelId="{D558031A-1D93-4555-978C-061E5545F696}" type="presParOf" srcId="{54F8BDB8-EB03-4C46-833E-7BBFA2CC9374}" destId="{31C69D8D-67AC-429D-BE79-94442FA32C7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29986-8E46-4F68-8BC2-40F6281ADA4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20CFE43-89A4-41ED-8B79-64508B21002F}">
      <dgm:prSet phldrT="[Texto]"/>
      <dgm:spPr/>
      <dgm:t>
        <a:bodyPr/>
        <a:lstStyle/>
        <a:p>
          <a:r>
            <a:rPr lang="es-CL" dirty="0" smtClean="0"/>
            <a:t>30 días</a:t>
          </a:r>
          <a:endParaRPr lang="es-CL" dirty="0"/>
        </a:p>
      </dgm:t>
    </dgm:pt>
    <dgm:pt modelId="{876B7FB0-89A2-4BF6-9115-89F1D125B182}" type="parTrans" cxnId="{DFEF7600-F657-4715-B0C4-D77417699E43}">
      <dgm:prSet/>
      <dgm:spPr/>
      <dgm:t>
        <a:bodyPr/>
        <a:lstStyle/>
        <a:p>
          <a:endParaRPr lang="es-CL"/>
        </a:p>
      </dgm:t>
    </dgm:pt>
    <dgm:pt modelId="{8456558F-2ED6-40EA-95EE-9888851796D1}" type="sibTrans" cxnId="{DFEF7600-F657-4715-B0C4-D77417699E43}">
      <dgm:prSet/>
      <dgm:spPr/>
      <dgm:t>
        <a:bodyPr/>
        <a:lstStyle/>
        <a:p>
          <a:endParaRPr lang="es-CL"/>
        </a:p>
      </dgm:t>
    </dgm:pt>
    <dgm:pt modelId="{48A5BA56-1063-479D-B792-6AABA2158564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Dura el proceso de evaluación  desde la visita</a:t>
          </a:r>
          <a:endParaRPr lang="es-CL" dirty="0">
            <a:solidFill>
              <a:schemeClr val="tx2"/>
            </a:solidFill>
          </a:endParaRPr>
        </a:p>
      </dgm:t>
    </dgm:pt>
    <dgm:pt modelId="{8F717206-C3DD-4B28-989A-928A84070C0F}" type="parTrans" cxnId="{1BFD0681-5CA7-4280-8F89-D355C7323592}">
      <dgm:prSet/>
      <dgm:spPr/>
      <dgm:t>
        <a:bodyPr/>
        <a:lstStyle/>
        <a:p>
          <a:endParaRPr lang="es-CL"/>
        </a:p>
      </dgm:t>
    </dgm:pt>
    <dgm:pt modelId="{61C4425C-6026-4825-9F2F-8842DFB501D3}" type="sibTrans" cxnId="{1BFD0681-5CA7-4280-8F89-D355C7323592}">
      <dgm:prSet/>
      <dgm:spPr/>
      <dgm:t>
        <a:bodyPr/>
        <a:lstStyle/>
        <a:p>
          <a:endParaRPr lang="es-CL"/>
        </a:p>
      </dgm:t>
    </dgm:pt>
    <dgm:pt modelId="{B3CDCC73-CAF0-4EA4-A5F7-E75D145BABB2}">
      <dgm:prSet phldrT="[Texto]"/>
      <dgm:spPr/>
      <dgm:t>
        <a:bodyPr/>
        <a:lstStyle/>
        <a:p>
          <a:r>
            <a:rPr lang="es-CL" dirty="0" smtClean="0"/>
            <a:t>Día 30, emisión del Informe de acreditación</a:t>
          </a:r>
          <a:endParaRPr lang="es-CL" dirty="0"/>
        </a:p>
      </dgm:t>
    </dgm:pt>
    <dgm:pt modelId="{71D4921B-8155-46E0-8398-5323E6E00AC5}" type="parTrans" cxnId="{BA05B540-83D8-4EBD-8797-35B50636A3CD}">
      <dgm:prSet/>
      <dgm:spPr/>
      <dgm:t>
        <a:bodyPr/>
        <a:lstStyle/>
        <a:p>
          <a:endParaRPr lang="es-CL"/>
        </a:p>
      </dgm:t>
    </dgm:pt>
    <dgm:pt modelId="{39A56306-FB07-4471-9D9A-4494190E2119}" type="sibTrans" cxnId="{BA05B540-83D8-4EBD-8797-35B50636A3CD}">
      <dgm:prSet/>
      <dgm:spPr/>
      <dgm:t>
        <a:bodyPr/>
        <a:lstStyle/>
        <a:p>
          <a:endParaRPr lang="es-CL"/>
        </a:p>
      </dgm:t>
    </dgm:pt>
    <dgm:pt modelId="{0FE6BB56-AC0F-4BE5-AA85-3D5B20C54DC1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Ingresa a la IP para fiscalización</a:t>
          </a:r>
          <a:endParaRPr lang="es-CL" dirty="0">
            <a:solidFill>
              <a:schemeClr val="tx2"/>
            </a:solidFill>
          </a:endParaRPr>
        </a:p>
      </dgm:t>
    </dgm:pt>
    <dgm:pt modelId="{F40FE481-C1AD-4186-A73E-9C2AF94906C1}" type="parTrans" cxnId="{A8453143-E3C3-4D14-834A-25E65817EA69}">
      <dgm:prSet/>
      <dgm:spPr/>
      <dgm:t>
        <a:bodyPr/>
        <a:lstStyle/>
        <a:p>
          <a:endParaRPr lang="es-CL"/>
        </a:p>
      </dgm:t>
    </dgm:pt>
    <dgm:pt modelId="{C887F4A9-3AB2-40F4-AD83-E8EA73703926}" type="sibTrans" cxnId="{A8453143-E3C3-4D14-834A-25E65817EA69}">
      <dgm:prSet/>
      <dgm:spPr/>
      <dgm:t>
        <a:bodyPr/>
        <a:lstStyle/>
        <a:p>
          <a:endParaRPr lang="es-CL"/>
        </a:p>
      </dgm:t>
    </dgm:pt>
    <dgm:pt modelId="{73841BE7-AE90-4047-BB28-B59F296D5C47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L" dirty="0" smtClean="0"/>
            <a:t>IP ordena pago 2°Cuota al prestador</a:t>
          </a:r>
          <a:endParaRPr lang="es-CL" dirty="0"/>
        </a:p>
      </dgm:t>
    </dgm:pt>
    <dgm:pt modelId="{1F8C75BD-AF65-48CB-A765-CE6B9960F149}" type="parTrans" cxnId="{738DA5DA-EAA8-4F15-9DCF-D6A736FBDD30}">
      <dgm:prSet/>
      <dgm:spPr/>
      <dgm:t>
        <a:bodyPr/>
        <a:lstStyle/>
        <a:p>
          <a:endParaRPr lang="es-CL"/>
        </a:p>
      </dgm:t>
    </dgm:pt>
    <dgm:pt modelId="{654E800C-B887-4D22-B437-C5F50548D38D}" type="sibTrans" cxnId="{738DA5DA-EAA8-4F15-9DCF-D6A736FBDD30}">
      <dgm:prSet/>
      <dgm:spPr/>
      <dgm:t>
        <a:bodyPr/>
        <a:lstStyle/>
        <a:p>
          <a:endParaRPr lang="es-CL"/>
        </a:p>
      </dgm:t>
    </dgm:pt>
    <dgm:pt modelId="{B90DF807-4614-4A0D-8913-23CA47FE7E06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Una vez aprobado por la UFC</a:t>
          </a:r>
          <a:endParaRPr lang="es-CL" dirty="0">
            <a:solidFill>
              <a:schemeClr val="tx2"/>
            </a:solidFill>
          </a:endParaRPr>
        </a:p>
      </dgm:t>
    </dgm:pt>
    <dgm:pt modelId="{9CD38A26-820E-4136-9864-F1FB34B8AB58}" type="parTrans" cxnId="{EFE5D271-1269-4FD1-B6C1-71A49AAEF121}">
      <dgm:prSet/>
      <dgm:spPr/>
      <dgm:t>
        <a:bodyPr/>
        <a:lstStyle/>
        <a:p>
          <a:endParaRPr lang="es-CL"/>
        </a:p>
      </dgm:t>
    </dgm:pt>
    <dgm:pt modelId="{4A2F963A-54EF-458D-A199-CABFF225FE8A}" type="sibTrans" cxnId="{EFE5D271-1269-4FD1-B6C1-71A49AAEF121}">
      <dgm:prSet/>
      <dgm:spPr/>
      <dgm:t>
        <a:bodyPr/>
        <a:lstStyle/>
        <a:p>
          <a:endParaRPr lang="es-CL"/>
        </a:p>
      </dgm:t>
    </dgm:pt>
    <dgm:pt modelId="{0BF08867-9022-47ED-A9DA-BD03C8645388}" type="pres">
      <dgm:prSet presAssocID="{C7A29986-8E46-4F68-8BC2-40F6281ADA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57B37035-3A7A-44C2-98EF-4697A0B7AEC0}" type="pres">
      <dgm:prSet presAssocID="{520CFE43-89A4-41ED-8B79-64508B21002F}" presName="composite" presStyleCnt="0"/>
      <dgm:spPr/>
    </dgm:pt>
    <dgm:pt modelId="{1C1693CF-547F-4C94-A661-08FB7EA64D52}" type="pres">
      <dgm:prSet presAssocID="{520CFE43-89A4-41ED-8B79-64508B21002F}" presName="bentUpArrow1" presStyleLbl="alignImgPlace1" presStyleIdx="0" presStyleCnt="2"/>
      <dgm:spPr/>
    </dgm:pt>
    <dgm:pt modelId="{B41E7817-F3E4-4870-A59A-37EBB443CF1B}" type="pres">
      <dgm:prSet presAssocID="{520CFE43-89A4-41ED-8B79-64508B21002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6C03CE-409C-41BB-BF3C-ED0D66ED7F9E}" type="pres">
      <dgm:prSet presAssocID="{520CFE43-89A4-41ED-8B79-64508B21002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4BF931-AC2F-4852-96A7-B64E745E566D}" type="pres">
      <dgm:prSet presAssocID="{8456558F-2ED6-40EA-95EE-9888851796D1}" presName="sibTrans" presStyleCnt="0"/>
      <dgm:spPr/>
    </dgm:pt>
    <dgm:pt modelId="{2C05B82E-475C-4811-9999-628F7E1C616E}" type="pres">
      <dgm:prSet presAssocID="{B3CDCC73-CAF0-4EA4-A5F7-E75D145BABB2}" presName="composite" presStyleCnt="0"/>
      <dgm:spPr/>
    </dgm:pt>
    <dgm:pt modelId="{5827645D-E265-4E66-BCDB-1AC90B2A76BF}" type="pres">
      <dgm:prSet presAssocID="{B3CDCC73-CAF0-4EA4-A5F7-E75D145BABB2}" presName="bentUpArrow1" presStyleLbl="alignImgPlace1" presStyleIdx="1" presStyleCnt="2"/>
      <dgm:spPr/>
    </dgm:pt>
    <dgm:pt modelId="{1572B3DC-F6AE-4A39-A7B9-60174380A898}" type="pres">
      <dgm:prSet presAssocID="{B3CDCC73-CAF0-4EA4-A5F7-E75D145BABB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08CF3C-C1BA-4659-8982-16F114BD762F}" type="pres">
      <dgm:prSet presAssocID="{B3CDCC73-CAF0-4EA4-A5F7-E75D145BABB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578EF5-A89E-48F5-829E-607121EF09D6}" type="pres">
      <dgm:prSet presAssocID="{39A56306-FB07-4471-9D9A-4494190E2119}" presName="sibTrans" presStyleCnt="0"/>
      <dgm:spPr/>
    </dgm:pt>
    <dgm:pt modelId="{17C7DEC2-9510-4205-B3A0-6A407335265A}" type="pres">
      <dgm:prSet presAssocID="{73841BE7-AE90-4047-BB28-B59F296D5C47}" presName="composite" presStyleCnt="0"/>
      <dgm:spPr/>
    </dgm:pt>
    <dgm:pt modelId="{48C8FAB1-61B9-458A-8027-E3202254B1F3}" type="pres">
      <dgm:prSet presAssocID="{73841BE7-AE90-4047-BB28-B59F296D5C4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50B18F-5C53-4D9E-889F-48A38309E4BF}" type="pres">
      <dgm:prSet presAssocID="{73841BE7-AE90-4047-BB28-B59F296D5C4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ECC9893-243C-4C62-BCEB-513A90408307}" type="presOf" srcId="{73841BE7-AE90-4047-BB28-B59F296D5C47}" destId="{48C8FAB1-61B9-458A-8027-E3202254B1F3}" srcOrd="0" destOrd="0" presId="urn:microsoft.com/office/officeart/2005/8/layout/StepDownProcess"/>
    <dgm:cxn modelId="{E5DE1EBD-D8A6-47DD-890C-8DD8B0FB7A62}" type="presOf" srcId="{0FE6BB56-AC0F-4BE5-AA85-3D5B20C54DC1}" destId="{2708CF3C-C1BA-4659-8982-16F114BD762F}" srcOrd="0" destOrd="0" presId="urn:microsoft.com/office/officeart/2005/8/layout/StepDownProcess"/>
    <dgm:cxn modelId="{A2E3791F-F95C-40E7-9AA3-1B08AB366C47}" type="presOf" srcId="{B90DF807-4614-4A0D-8913-23CA47FE7E06}" destId="{1850B18F-5C53-4D9E-889F-48A38309E4BF}" srcOrd="0" destOrd="0" presId="urn:microsoft.com/office/officeart/2005/8/layout/StepDownProcess"/>
    <dgm:cxn modelId="{738DA5DA-EAA8-4F15-9DCF-D6A736FBDD30}" srcId="{C7A29986-8E46-4F68-8BC2-40F6281ADA4B}" destId="{73841BE7-AE90-4047-BB28-B59F296D5C47}" srcOrd="2" destOrd="0" parTransId="{1F8C75BD-AF65-48CB-A765-CE6B9960F149}" sibTransId="{654E800C-B887-4D22-B437-C5F50548D38D}"/>
    <dgm:cxn modelId="{1BFD0681-5CA7-4280-8F89-D355C7323592}" srcId="{520CFE43-89A4-41ED-8B79-64508B21002F}" destId="{48A5BA56-1063-479D-B792-6AABA2158564}" srcOrd="0" destOrd="0" parTransId="{8F717206-C3DD-4B28-989A-928A84070C0F}" sibTransId="{61C4425C-6026-4825-9F2F-8842DFB501D3}"/>
    <dgm:cxn modelId="{6370EDB8-11CC-45D4-BB52-A81317E2F57B}" type="presOf" srcId="{B3CDCC73-CAF0-4EA4-A5F7-E75D145BABB2}" destId="{1572B3DC-F6AE-4A39-A7B9-60174380A898}" srcOrd="0" destOrd="0" presId="urn:microsoft.com/office/officeart/2005/8/layout/StepDownProcess"/>
    <dgm:cxn modelId="{DFEF7600-F657-4715-B0C4-D77417699E43}" srcId="{C7A29986-8E46-4F68-8BC2-40F6281ADA4B}" destId="{520CFE43-89A4-41ED-8B79-64508B21002F}" srcOrd="0" destOrd="0" parTransId="{876B7FB0-89A2-4BF6-9115-89F1D125B182}" sibTransId="{8456558F-2ED6-40EA-95EE-9888851796D1}"/>
    <dgm:cxn modelId="{A8453143-E3C3-4D14-834A-25E65817EA69}" srcId="{B3CDCC73-CAF0-4EA4-A5F7-E75D145BABB2}" destId="{0FE6BB56-AC0F-4BE5-AA85-3D5B20C54DC1}" srcOrd="0" destOrd="0" parTransId="{F40FE481-C1AD-4186-A73E-9C2AF94906C1}" sibTransId="{C887F4A9-3AB2-40F4-AD83-E8EA73703926}"/>
    <dgm:cxn modelId="{F9AAE776-6441-4751-80F8-62E8526764A8}" type="presOf" srcId="{C7A29986-8E46-4F68-8BC2-40F6281ADA4B}" destId="{0BF08867-9022-47ED-A9DA-BD03C8645388}" srcOrd="0" destOrd="0" presId="urn:microsoft.com/office/officeart/2005/8/layout/StepDownProcess"/>
    <dgm:cxn modelId="{427788B5-05DE-4609-94F8-1C8F61D95F5C}" type="presOf" srcId="{520CFE43-89A4-41ED-8B79-64508B21002F}" destId="{B41E7817-F3E4-4870-A59A-37EBB443CF1B}" srcOrd="0" destOrd="0" presId="urn:microsoft.com/office/officeart/2005/8/layout/StepDownProcess"/>
    <dgm:cxn modelId="{EFE5D271-1269-4FD1-B6C1-71A49AAEF121}" srcId="{73841BE7-AE90-4047-BB28-B59F296D5C47}" destId="{B90DF807-4614-4A0D-8913-23CA47FE7E06}" srcOrd="0" destOrd="0" parTransId="{9CD38A26-820E-4136-9864-F1FB34B8AB58}" sibTransId="{4A2F963A-54EF-458D-A199-CABFF225FE8A}"/>
    <dgm:cxn modelId="{2E68D8CA-3B04-423B-8FFE-8786D14C469B}" type="presOf" srcId="{48A5BA56-1063-479D-B792-6AABA2158564}" destId="{D26C03CE-409C-41BB-BF3C-ED0D66ED7F9E}" srcOrd="0" destOrd="0" presId="urn:microsoft.com/office/officeart/2005/8/layout/StepDownProcess"/>
    <dgm:cxn modelId="{BA05B540-83D8-4EBD-8797-35B50636A3CD}" srcId="{C7A29986-8E46-4F68-8BC2-40F6281ADA4B}" destId="{B3CDCC73-CAF0-4EA4-A5F7-E75D145BABB2}" srcOrd="1" destOrd="0" parTransId="{71D4921B-8155-46E0-8398-5323E6E00AC5}" sibTransId="{39A56306-FB07-4471-9D9A-4494190E2119}"/>
    <dgm:cxn modelId="{5784D60A-5B63-42E7-ADF1-6B9D083B936A}" type="presParOf" srcId="{0BF08867-9022-47ED-A9DA-BD03C8645388}" destId="{57B37035-3A7A-44C2-98EF-4697A0B7AEC0}" srcOrd="0" destOrd="0" presId="urn:microsoft.com/office/officeart/2005/8/layout/StepDownProcess"/>
    <dgm:cxn modelId="{0B26522B-17B1-4E17-AC10-0A84B6D6ECA7}" type="presParOf" srcId="{57B37035-3A7A-44C2-98EF-4697A0B7AEC0}" destId="{1C1693CF-547F-4C94-A661-08FB7EA64D52}" srcOrd="0" destOrd="0" presId="urn:microsoft.com/office/officeart/2005/8/layout/StepDownProcess"/>
    <dgm:cxn modelId="{34781363-4753-4E1C-A818-6FB61979088A}" type="presParOf" srcId="{57B37035-3A7A-44C2-98EF-4697A0B7AEC0}" destId="{B41E7817-F3E4-4870-A59A-37EBB443CF1B}" srcOrd="1" destOrd="0" presId="urn:microsoft.com/office/officeart/2005/8/layout/StepDownProcess"/>
    <dgm:cxn modelId="{8FF6B7C0-0D6F-4057-9232-D0B008C24017}" type="presParOf" srcId="{57B37035-3A7A-44C2-98EF-4697A0B7AEC0}" destId="{D26C03CE-409C-41BB-BF3C-ED0D66ED7F9E}" srcOrd="2" destOrd="0" presId="urn:microsoft.com/office/officeart/2005/8/layout/StepDownProcess"/>
    <dgm:cxn modelId="{159B2852-E181-4467-B795-1934E93EDAEE}" type="presParOf" srcId="{0BF08867-9022-47ED-A9DA-BD03C8645388}" destId="{2C4BF931-AC2F-4852-96A7-B64E745E566D}" srcOrd="1" destOrd="0" presId="urn:microsoft.com/office/officeart/2005/8/layout/StepDownProcess"/>
    <dgm:cxn modelId="{107AF1A2-3523-4E5E-8AF8-5D9622891DBB}" type="presParOf" srcId="{0BF08867-9022-47ED-A9DA-BD03C8645388}" destId="{2C05B82E-475C-4811-9999-628F7E1C616E}" srcOrd="2" destOrd="0" presId="urn:microsoft.com/office/officeart/2005/8/layout/StepDownProcess"/>
    <dgm:cxn modelId="{B53295EC-D642-4CD8-A4D4-1D8A6CBAE9D5}" type="presParOf" srcId="{2C05B82E-475C-4811-9999-628F7E1C616E}" destId="{5827645D-E265-4E66-BCDB-1AC90B2A76BF}" srcOrd="0" destOrd="0" presId="urn:microsoft.com/office/officeart/2005/8/layout/StepDownProcess"/>
    <dgm:cxn modelId="{5C76764D-ACAC-4BA6-B013-BFAD83568E36}" type="presParOf" srcId="{2C05B82E-475C-4811-9999-628F7E1C616E}" destId="{1572B3DC-F6AE-4A39-A7B9-60174380A898}" srcOrd="1" destOrd="0" presId="urn:microsoft.com/office/officeart/2005/8/layout/StepDownProcess"/>
    <dgm:cxn modelId="{1BC04989-6FCB-4B80-9379-ACC584ADA0EB}" type="presParOf" srcId="{2C05B82E-475C-4811-9999-628F7E1C616E}" destId="{2708CF3C-C1BA-4659-8982-16F114BD762F}" srcOrd="2" destOrd="0" presId="urn:microsoft.com/office/officeart/2005/8/layout/StepDownProcess"/>
    <dgm:cxn modelId="{9F729C6B-5719-458C-9776-D1CCB99FAF4D}" type="presParOf" srcId="{0BF08867-9022-47ED-A9DA-BD03C8645388}" destId="{91578EF5-A89E-48F5-829E-607121EF09D6}" srcOrd="3" destOrd="0" presId="urn:microsoft.com/office/officeart/2005/8/layout/StepDownProcess"/>
    <dgm:cxn modelId="{C2BBE0D6-A923-497C-9233-EA8497546FA5}" type="presParOf" srcId="{0BF08867-9022-47ED-A9DA-BD03C8645388}" destId="{17C7DEC2-9510-4205-B3A0-6A407335265A}" srcOrd="4" destOrd="0" presId="urn:microsoft.com/office/officeart/2005/8/layout/StepDownProcess"/>
    <dgm:cxn modelId="{861641D6-E048-454E-BED7-C7FC2D6D2E84}" type="presParOf" srcId="{17C7DEC2-9510-4205-B3A0-6A407335265A}" destId="{48C8FAB1-61B9-458A-8027-E3202254B1F3}" srcOrd="0" destOrd="0" presId="urn:microsoft.com/office/officeart/2005/8/layout/StepDownProcess"/>
    <dgm:cxn modelId="{EFCC8A92-8767-44B2-A338-9E79718AA559}" type="presParOf" srcId="{17C7DEC2-9510-4205-B3A0-6A407335265A}" destId="{1850B18F-5C53-4D9E-889F-48A38309E4B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426E8A-AE0B-43D4-A77E-2A3799F3A1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99F9A8-C61A-4F23-807B-E09A05879A0C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Contactar al prestador para la coordinación del proceso: </a:t>
          </a:r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Pago 1°cuota, fecha de visita, etc. 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DEE5E3-73D3-4581-B0FD-02F748724258}" type="parTrans" cxnId="{42D73B03-02FE-4CDF-BD2B-3F43C4B5BEF1}">
      <dgm:prSet/>
      <dgm:spPr/>
      <dgm:t>
        <a:bodyPr/>
        <a:lstStyle/>
        <a:p>
          <a:endParaRPr lang="es-CL"/>
        </a:p>
      </dgm:t>
    </dgm:pt>
    <dgm:pt modelId="{DBBE5730-ACA1-446C-AF39-E01E74FC3811}" type="sibTrans" cxnId="{42D73B03-02FE-4CDF-BD2B-3F43C4B5BEF1}">
      <dgm:prSet/>
      <dgm:spPr/>
      <dgm:t>
        <a:bodyPr/>
        <a:lstStyle/>
        <a:p>
          <a:endParaRPr lang="es-CL"/>
        </a:p>
      </dgm:t>
    </dgm:pt>
    <dgm:pt modelId="{91E7EA41-551D-48D9-8CF9-0F8569D1A0E0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Elaborar el cronograma</a:t>
          </a:r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Tipo de prestador, estándar a evaluar, equipo evaluadores, etc.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DA7534-A72B-4CA0-AD42-91695E46E230}" type="parTrans" cxnId="{79951366-8C89-4DC8-8359-8564B140189B}">
      <dgm:prSet/>
      <dgm:spPr/>
      <dgm:t>
        <a:bodyPr/>
        <a:lstStyle/>
        <a:p>
          <a:endParaRPr lang="es-CL"/>
        </a:p>
      </dgm:t>
    </dgm:pt>
    <dgm:pt modelId="{880BCDF7-E4A7-48E6-B6C1-460B71C3C4E3}" type="sibTrans" cxnId="{79951366-8C89-4DC8-8359-8564B140189B}">
      <dgm:prSet/>
      <dgm:spPr/>
      <dgm:t>
        <a:bodyPr/>
        <a:lstStyle/>
        <a:p>
          <a:endParaRPr lang="es-CL"/>
        </a:p>
      </dgm:t>
    </dgm:pt>
    <dgm:pt modelId="{3C9E72CE-7CFC-4381-8365-34910DA389CC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Solicitud de documentos</a:t>
          </a:r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Una vez aprobado el Cronograma y solo los autorizado por la SdS.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4A4019-10CF-4283-B465-61EEA531996D}" type="parTrans" cxnId="{11EF4F4A-1466-4637-9646-4707B2B821C6}">
      <dgm:prSet/>
      <dgm:spPr/>
      <dgm:t>
        <a:bodyPr/>
        <a:lstStyle/>
        <a:p>
          <a:endParaRPr lang="es-CL"/>
        </a:p>
      </dgm:t>
    </dgm:pt>
    <dgm:pt modelId="{2A77EF97-D132-41DD-A510-BAADC72EF1EF}" type="sibTrans" cxnId="{11EF4F4A-1466-4637-9646-4707B2B821C6}">
      <dgm:prSet/>
      <dgm:spPr/>
      <dgm:t>
        <a:bodyPr/>
        <a:lstStyle/>
        <a:p>
          <a:endParaRPr lang="es-CL"/>
        </a:p>
      </dgm:t>
    </dgm:pt>
    <dgm:pt modelId="{BE7036F0-B1DB-4581-AABD-D1D5FFF7D397}" type="pres">
      <dgm:prSet presAssocID="{BB426E8A-AE0B-43D4-A77E-2A3799F3A11F}" presName="Name0" presStyleCnt="0">
        <dgm:presLayoutVars>
          <dgm:dir/>
          <dgm:resizeHandles val="exact"/>
        </dgm:presLayoutVars>
      </dgm:prSet>
      <dgm:spPr/>
    </dgm:pt>
    <dgm:pt modelId="{EC8BD1EF-62F4-4C40-A7DF-E2F09699406E}" type="pres">
      <dgm:prSet presAssocID="{1399F9A8-C61A-4F23-807B-E09A05879A0C}" presName="node" presStyleLbl="node1" presStyleIdx="0" presStyleCnt="3" custScaleX="131191" custScaleY="1613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58E2A2-EC6C-4CF7-9984-E4929B085BB0}" type="pres">
      <dgm:prSet presAssocID="{DBBE5730-ACA1-446C-AF39-E01E74FC3811}" presName="sibTrans" presStyleLbl="sibTrans2D1" presStyleIdx="0" presStyleCnt="2"/>
      <dgm:spPr/>
      <dgm:t>
        <a:bodyPr/>
        <a:lstStyle/>
        <a:p>
          <a:endParaRPr lang="es-CL"/>
        </a:p>
      </dgm:t>
    </dgm:pt>
    <dgm:pt modelId="{69C13D9C-C357-453B-BFC7-AB6F0E3E4FDC}" type="pres">
      <dgm:prSet presAssocID="{DBBE5730-ACA1-446C-AF39-E01E74FC3811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3071E097-EA80-4D1A-BC37-FE460A80D8DE}" type="pres">
      <dgm:prSet presAssocID="{91E7EA41-551D-48D9-8CF9-0F8569D1A0E0}" presName="node" presStyleLbl="node1" presStyleIdx="1" presStyleCnt="3" custScaleX="124550" custScaleY="1613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A5620A-578D-4716-AEF9-D2B087EA2A15}" type="pres">
      <dgm:prSet presAssocID="{880BCDF7-E4A7-48E6-B6C1-460B71C3C4E3}" presName="sibTrans" presStyleLbl="sibTrans2D1" presStyleIdx="1" presStyleCnt="2"/>
      <dgm:spPr/>
      <dgm:t>
        <a:bodyPr/>
        <a:lstStyle/>
        <a:p>
          <a:endParaRPr lang="es-CL"/>
        </a:p>
      </dgm:t>
    </dgm:pt>
    <dgm:pt modelId="{556EED46-EB44-46C0-A106-4711AE1B0717}" type="pres">
      <dgm:prSet presAssocID="{880BCDF7-E4A7-48E6-B6C1-460B71C3C4E3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A82B242F-506D-4602-A675-776747770C0D}" type="pres">
      <dgm:prSet presAssocID="{3C9E72CE-7CFC-4381-8365-34910DA389CC}" presName="node" presStyleLbl="node1" presStyleIdx="2" presStyleCnt="3" custScaleX="116828" custScaleY="1574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9951366-8C89-4DC8-8359-8564B140189B}" srcId="{BB426E8A-AE0B-43D4-A77E-2A3799F3A11F}" destId="{91E7EA41-551D-48D9-8CF9-0F8569D1A0E0}" srcOrd="1" destOrd="0" parTransId="{85DA7534-A72B-4CA0-AD42-91695E46E230}" sibTransId="{880BCDF7-E4A7-48E6-B6C1-460B71C3C4E3}"/>
    <dgm:cxn modelId="{3E52B15F-5240-4727-A437-1E3C88FCB51D}" type="presOf" srcId="{880BCDF7-E4A7-48E6-B6C1-460B71C3C4E3}" destId="{556EED46-EB44-46C0-A106-4711AE1B0717}" srcOrd="1" destOrd="0" presId="urn:microsoft.com/office/officeart/2005/8/layout/process1"/>
    <dgm:cxn modelId="{97A11CD3-16F2-4E5F-AF1D-7616C9E43F20}" type="presOf" srcId="{3C9E72CE-7CFC-4381-8365-34910DA389CC}" destId="{A82B242F-506D-4602-A675-776747770C0D}" srcOrd="0" destOrd="0" presId="urn:microsoft.com/office/officeart/2005/8/layout/process1"/>
    <dgm:cxn modelId="{4769937E-EBF4-42D8-A680-7B125177FD4A}" type="presOf" srcId="{DBBE5730-ACA1-446C-AF39-E01E74FC3811}" destId="{1058E2A2-EC6C-4CF7-9984-E4929B085BB0}" srcOrd="0" destOrd="0" presId="urn:microsoft.com/office/officeart/2005/8/layout/process1"/>
    <dgm:cxn modelId="{FF5C7E01-C612-4C51-990D-4DBF37B2E3C3}" type="presOf" srcId="{1399F9A8-C61A-4F23-807B-E09A05879A0C}" destId="{EC8BD1EF-62F4-4C40-A7DF-E2F09699406E}" srcOrd="0" destOrd="0" presId="urn:microsoft.com/office/officeart/2005/8/layout/process1"/>
    <dgm:cxn modelId="{374D1EF4-BF02-42DA-9C1F-4AE90B94FC7D}" type="presOf" srcId="{DBBE5730-ACA1-446C-AF39-E01E74FC3811}" destId="{69C13D9C-C357-453B-BFC7-AB6F0E3E4FDC}" srcOrd="1" destOrd="0" presId="urn:microsoft.com/office/officeart/2005/8/layout/process1"/>
    <dgm:cxn modelId="{AE39FF46-B2D9-4418-A870-C7066069870D}" type="presOf" srcId="{BB426E8A-AE0B-43D4-A77E-2A3799F3A11F}" destId="{BE7036F0-B1DB-4581-AABD-D1D5FFF7D397}" srcOrd="0" destOrd="0" presId="urn:microsoft.com/office/officeart/2005/8/layout/process1"/>
    <dgm:cxn modelId="{95648F61-6620-4ECA-B83F-20B28B0959B1}" type="presOf" srcId="{91E7EA41-551D-48D9-8CF9-0F8569D1A0E0}" destId="{3071E097-EA80-4D1A-BC37-FE460A80D8DE}" srcOrd="0" destOrd="0" presId="urn:microsoft.com/office/officeart/2005/8/layout/process1"/>
    <dgm:cxn modelId="{11EF4F4A-1466-4637-9646-4707B2B821C6}" srcId="{BB426E8A-AE0B-43D4-A77E-2A3799F3A11F}" destId="{3C9E72CE-7CFC-4381-8365-34910DA389CC}" srcOrd="2" destOrd="0" parTransId="{3C4A4019-10CF-4283-B465-61EEA531996D}" sibTransId="{2A77EF97-D132-41DD-A510-BAADC72EF1EF}"/>
    <dgm:cxn modelId="{42D73B03-02FE-4CDF-BD2B-3F43C4B5BEF1}" srcId="{BB426E8A-AE0B-43D4-A77E-2A3799F3A11F}" destId="{1399F9A8-C61A-4F23-807B-E09A05879A0C}" srcOrd="0" destOrd="0" parTransId="{9BDEE5E3-73D3-4581-B0FD-02F748724258}" sibTransId="{DBBE5730-ACA1-446C-AF39-E01E74FC3811}"/>
    <dgm:cxn modelId="{8FA58CB5-601E-4DD0-A9AC-4EA63F310191}" type="presOf" srcId="{880BCDF7-E4A7-48E6-B6C1-460B71C3C4E3}" destId="{84A5620A-578D-4716-AEF9-D2B087EA2A15}" srcOrd="0" destOrd="0" presId="urn:microsoft.com/office/officeart/2005/8/layout/process1"/>
    <dgm:cxn modelId="{7A8BFE18-B3C3-4E4E-9406-CCAC862492D8}" type="presParOf" srcId="{BE7036F0-B1DB-4581-AABD-D1D5FFF7D397}" destId="{EC8BD1EF-62F4-4C40-A7DF-E2F09699406E}" srcOrd="0" destOrd="0" presId="urn:microsoft.com/office/officeart/2005/8/layout/process1"/>
    <dgm:cxn modelId="{D8A1BA4A-BDFC-4723-B9A1-B0EA7FF96E87}" type="presParOf" srcId="{BE7036F0-B1DB-4581-AABD-D1D5FFF7D397}" destId="{1058E2A2-EC6C-4CF7-9984-E4929B085BB0}" srcOrd="1" destOrd="0" presId="urn:microsoft.com/office/officeart/2005/8/layout/process1"/>
    <dgm:cxn modelId="{3557B202-4680-4D6E-8B5D-85A23C0CF5CD}" type="presParOf" srcId="{1058E2A2-EC6C-4CF7-9984-E4929B085BB0}" destId="{69C13D9C-C357-453B-BFC7-AB6F0E3E4FDC}" srcOrd="0" destOrd="0" presId="urn:microsoft.com/office/officeart/2005/8/layout/process1"/>
    <dgm:cxn modelId="{FC303292-53BA-40E2-ACEC-20642A4D771E}" type="presParOf" srcId="{BE7036F0-B1DB-4581-AABD-D1D5FFF7D397}" destId="{3071E097-EA80-4D1A-BC37-FE460A80D8DE}" srcOrd="2" destOrd="0" presId="urn:microsoft.com/office/officeart/2005/8/layout/process1"/>
    <dgm:cxn modelId="{17992765-9FDF-4D44-8053-9BE202E4A14C}" type="presParOf" srcId="{BE7036F0-B1DB-4581-AABD-D1D5FFF7D397}" destId="{84A5620A-578D-4716-AEF9-D2B087EA2A15}" srcOrd="3" destOrd="0" presId="urn:microsoft.com/office/officeart/2005/8/layout/process1"/>
    <dgm:cxn modelId="{3140D512-4373-428A-AB26-95BCD9B50A0A}" type="presParOf" srcId="{84A5620A-578D-4716-AEF9-D2B087EA2A15}" destId="{556EED46-EB44-46C0-A106-4711AE1B0717}" srcOrd="0" destOrd="0" presId="urn:microsoft.com/office/officeart/2005/8/layout/process1"/>
    <dgm:cxn modelId="{EAD94CB2-7679-4668-BA8D-CAC82701F820}" type="presParOf" srcId="{BE7036F0-B1DB-4581-AABD-D1D5FFF7D397}" destId="{A82B242F-506D-4602-A675-776747770C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8A9E9-EB5E-41B6-AC6D-415D6A5799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AFEE864-E1F2-4F44-ADBF-488D16993627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Reunión de inicio</a:t>
          </a:r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Comunicación respecto del procedimiento en general y normativa. 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54065E-6198-4B7C-889E-218BDF701FC5}" type="parTrans" cxnId="{9AC41222-1B5E-4A48-94C2-CDD01120FCDC}">
      <dgm:prSet/>
      <dgm:spPr/>
      <dgm:t>
        <a:bodyPr/>
        <a:lstStyle/>
        <a:p>
          <a:endParaRPr lang="es-CL"/>
        </a:p>
      </dgm:t>
    </dgm:pt>
    <dgm:pt modelId="{3C00D684-3754-4F19-91FA-D063F9FCD4A6}" type="sibTrans" cxnId="{9AC41222-1B5E-4A48-94C2-CDD01120FCDC}">
      <dgm:prSet/>
      <dgm:spPr/>
      <dgm:t>
        <a:bodyPr/>
        <a:lstStyle/>
        <a:p>
          <a:endParaRPr lang="es-CL"/>
        </a:p>
      </dgm:t>
    </dgm:pt>
    <dgm:pt modelId="{7B9A1A59-AEC0-435D-A7C0-89AC3E491FBD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Constatación de la pauta de cotejo</a:t>
          </a:r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visita en los puntos de verificación, entrevistas , recopilación información y de respaldos, etc.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5B47E8E-0D82-4960-919B-452B920CCF97}" type="parTrans" cxnId="{C54F204E-69AD-4452-AB25-CE8157AA3F97}">
      <dgm:prSet/>
      <dgm:spPr/>
      <dgm:t>
        <a:bodyPr/>
        <a:lstStyle/>
        <a:p>
          <a:endParaRPr lang="es-CL"/>
        </a:p>
      </dgm:t>
    </dgm:pt>
    <dgm:pt modelId="{36E656EC-7326-4C76-BEC4-AAE12F650F0A}" type="sibTrans" cxnId="{C54F204E-69AD-4452-AB25-CE8157AA3F97}">
      <dgm:prSet/>
      <dgm:spPr/>
      <dgm:t>
        <a:bodyPr/>
        <a:lstStyle/>
        <a:p>
          <a:endParaRPr lang="es-CL"/>
        </a:p>
      </dgm:t>
    </dgm:pt>
    <dgm:pt modelId="{932D1327-DB7B-4235-B8F1-AE334E270E69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Reunión de cierre</a:t>
          </a:r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 Comunica finalización de la etapa en terreno y normativa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799E77-9191-4588-AD24-66F9E7963B2F}" type="parTrans" cxnId="{30C5E485-F444-4F7F-98D8-28AD963BDE34}">
      <dgm:prSet/>
      <dgm:spPr/>
      <dgm:t>
        <a:bodyPr/>
        <a:lstStyle/>
        <a:p>
          <a:endParaRPr lang="es-CL"/>
        </a:p>
      </dgm:t>
    </dgm:pt>
    <dgm:pt modelId="{6C34A033-D5CD-4797-BCD5-C9115C5F8ED6}" type="sibTrans" cxnId="{30C5E485-F444-4F7F-98D8-28AD963BDE34}">
      <dgm:prSet/>
      <dgm:spPr/>
      <dgm:t>
        <a:bodyPr/>
        <a:lstStyle/>
        <a:p>
          <a:endParaRPr lang="es-CL"/>
        </a:p>
      </dgm:t>
    </dgm:pt>
    <dgm:pt modelId="{1D76CEF9-0C6E-469F-BA0C-EC3A0DB58BBC}" type="pres">
      <dgm:prSet presAssocID="{3C48A9E9-EB5E-41B6-AC6D-415D6A5799AE}" presName="Name0" presStyleCnt="0">
        <dgm:presLayoutVars>
          <dgm:dir/>
          <dgm:resizeHandles val="exact"/>
        </dgm:presLayoutVars>
      </dgm:prSet>
      <dgm:spPr/>
    </dgm:pt>
    <dgm:pt modelId="{E5DD23F9-5AFD-40C7-A789-FD5D872FDED3}" type="pres">
      <dgm:prSet presAssocID="{3AFEE864-E1F2-4F44-ADBF-488D16993627}" presName="node" presStyleLbl="node1" presStyleIdx="0" presStyleCnt="3" custScaleX="136415" custScaleY="14773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2976F9-6B57-4FF5-B233-EA15BF2B6DD1}" type="pres">
      <dgm:prSet presAssocID="{3C00D684-3754-4F19-91FA-D063F9FCD4A6}" presName="sibTrans" presStyleLbl="sibTrans2D1" presStyleIdx="0" presStyleCnt="2"/>
      <dgm:spPr/>
      <dgm:t>
        <a:bodyPr/>
        <a:lstStyle/>
        <a:p>
          <a:endParaRPr lang="es-CL"/>
        </a:p>
      </dgm:t>
    </dgm:pt>
    <dgm:pt modelId="{C5E207C3-4A77-4575-A3F6-A27416E7CD57}" type="pres">
      <dgm:prSet presAssocID="{3C00D684-3754-4F19-91FA-D063F9FCD4A6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87CCF426-DDD6-4AA4-B08A-1687BB458812}" type="pres">
      <dgm:prSet presAssocID="{7B9A1A59-AEC0-435D-A7C0-89AC3E491FBD}" presName="node" presStyleLbl="node1" presStyleIdx="1" presStyleCnt="3" custScaleX="131760" custScaleY="15371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F668F9-1E0D-4D45-BB54-CCFA028AABA0}" type="pres">
      <dgm:prSet presAssocID="{36E656EC-7326-4C76-BEC4-AAE12F650F0A}" presName="sibTrans" presStyleLbl="sibTrans2D1" presStyleIdx="1" presStyleCnt="2"/>
      <dgm:spPr/>
      <dgm:t>
        <a:bodyPr/>
        <a:lstStyle/>
        <a:p>
          <a:endParaRPr lang="es-CL"/>
        </a:p>
      </dgm:t>
    </dgm:pt>
    <dgm:pt modelId="{5BDB5403-55BD-4D32-827A-FD7E0E0BEC4F}" type="pres">
      <dgm:prSet presAssocID="{36E656EC-7326-4C76-BEC4-AAE12F650F0A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73547F15-2E81-4681-B248-040730EAC8C8}" type="pres">
      <dgm:prSet presAssocID="{932D1327-DB7B-4235-B8F1-AE334E270E69}" presName="node" presStyleLbl="node1" presStyleIdx="2" presStyleCnt="3" custScaleX="127994" custScaleY="1482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54F204E-69AD-4452-AB25-CE8157AA3F97}" srcId="{3C48A9E9-EB5E-41B6-AC6D-415D6A5799AE}" destId="{7B9A1A59-AEC0-435D-A7C0-89AC3E491FBD}" srcOrd="1" destOrd="0" parTransId="{65B47E8E-0D82-4960-919B-452B920CCF97}" sibTransId="{36E656EC-7326-4C76-BEC4-AAE12F650F0A}"/>
    <dgm:cxn modelId="{30C5E485-F444-4F7F-98D8-28AD963BDE34}" srcId="{3C48A9E9-EB5E-41B6-AC6D-415D6A5799AE}" destId="{932D1327-DB7B-4235-B8F1-AE334E270E69}" srcOrd="2" destOrd="0" parTransId="{BB799E77-9191-4588-AD24-66F9E7963B2F}" sibTransId="{6C34A033-D5CD-4797-BCD5-C9115C5F8ED6}"/>
    <dgm:cxn modelId="{9AC41222-1B5E-4A48-94C2-CDD01120FCDC}" srcId="{3C48A9E9-EB5E-41B6-AC6D-415D6A5799AE}" destId="{3AFEE864-E1F2-4F44-ADBF-488D16993627}" srcOrd="0" destOrd="0" parTransId="{D054065E-6198-4B7C-889E-218BDF701FC5}" sibTransId="{3C00D684-3754-4F19-91FA-D063F9FCD4A6}"/>
    <dgm:cxn modelId="{BE8B8853-3333-450E-955C-9E71EA4B6088}" type="presOf" srcId="{7B9A1A59-AEC0-435D-A7C0-89AC3E491FBD}" destId="{87CCF426-DDD6-4AA4-B08A-1687BB458812}" srcOrd="0" destOrd="0" presId="urn:microsoft.com/office/officeart/2005/8/layout/process1"/>
    <dgm:cxn modelId="{29E60634-5D89-47FE-8250-9F289AD844D4}" type="presOf" srcId="{3C00D684-3754-4F19-91FA-D063F9FCD4A6}" destId="{C5E207C3-4A77-4575-A3F6-A27416E7CD57}" srcOrd="1" destOrd="0" presId="urn:microsoft.com/office/officeart/2005/8/layout/process1"/>
    <dgm:cxn modelId="{F63E4A59-7214-4226-BCFA-DFD4F6D3921E}" type="presOf" srcId="{3C00D684-3754-4F19-91FA-D063F9FCD4A6}" destId="{762976F9-6B57-4FF5-B233-EA15BF2B6DD1}" srcOrd="0" destOrd="0" presId="urn:microsoft.com/office/officeart/2005/8/layout/process1"/>
    <dgm:cxn modelId="{7D9C3573-8FE6-4580-8EA9-2F4DA06B36A0}" type="presOf" srcId="{3AFEE864-E1F2-4F44-ADBF-488D16993627}" destId="{E5DD23F9-5AFD-40C7-A789-FD5D872FDED3}" srcOrd="0" destOrd="0" presId="urn:microsoft.com/office/officeart/2005/8/layout/process1"/>
    <dgm:cxn modelId="{EDE65BF7-3C7D-4EF5-ADF5-830B19109781}" type="presOf" srcId="{36E656EC-7326-4C76-BEC4-AAE12F650F0A}" destId="{5BDB5403-55BD-4D32-827A-FD7E0E0BEC4F}" srcOrd="1" destOrd="0" presId="urn:microsoft.com/office/officeart/2005/8/layout/process1"/>
    <dgm:cxn modelId="{4A9610CE-A1C4-4389-BEEC-53BEFBD1AE4F}" type="presOf" srcId="{932D1327-DB7B-4235-B8F1-AE334E270E69}" destId="{73547F15-2E81-4681-B248-040730EAC8C8}" srcOrd="0" destOrd="0" presId="urn:microsoft.com/office/officeart/2005/8/layout/process1"/>
    <dgm:cxn modelId="{37DCFD8C-FA44-41E7-8BF1-69DA7AA4C6E8}" type="presOf" srcId="{36E656EC-7326-4C76-BEC4-AAE12F650F0A}" destId="{0AF668F9-1E0D-4D45-BB54-CCFA028AABA0}" srcOrd="0" destOrd="0" presId="urn:microsoft.com/office/officeart/2005/8/layout/process1"/>
    <dgm:cxn modelId="{4B955498-D966-4D25-9A9E-C37897C666FD}" type="presOf" srcId="{3C48A9E9-EB5E-41B6-AC6D-415D6A5799AE}" destId="{1D76CEF9-0C6E-469F-BA0C-EC3A0DB58BBC}" srcOrd="0" destOrd="0" presId="urn:microsoft.com/office/officeart/2005/8/layout/process1"/>
    <dgm:cxn modelId="{258FA6F4-03AA-4436-886F-15900382E05D}" type="presParOf" srcId="{1D76CEF9-0C6E-469F-BA0C-EC3A0DB58BBC}" destId="{E5DD23F9-5AFD-40C7-A789-FD5D872FDED3}" srcOrd="0" destOrd="0" presId="urn:microsoft.com/office/officeart/2005/8/layout/process1"/>
    <dgm:cxn modelId="{C28F9C53-BFD0-4846-ABD3-E8ACFD49E265}" type="presParOf" srcId="{1D76CEF9-0C6E-469F-BA0C-EC3A0DB58BBC}" destId="{762976F9-6B57-4FF5-B233-EA15BF2B6DD1}" srcOrd="1" destOrd="0" presId="urn:microsoft.com/office/officeart/2005/8/layout/process1"/>
    <dgm:cxn modelId="{3E5B3D09-9F6C-4E83-AB05-2C773EC57745}" type="presParOf" srcId="{762976F9-6B57-4FF5-B233-EA15BF2B6DD1}" destId="{C5E207C3-4A77-4575-A3F6-A27416E7CD57}" srcOrd="0" destOrd="0" presId="urn:microsoft.com/office/officeart/2005/8/layout/process1"/>
    <dgm:cxn modelId="{B72F6503-A09E-4060-94C8-A512FA860144}" type="presParOf" srcId="{1D76CEF9-0C6E-469F-BA0C-EC3A0DB58BBC}" destId="{87CCF426-DDD6-4AA4-B08A-1687BB458812}" srcOrd="2" destOrd="0" presId="urn:microsoft.com/office/officeart/2005/8/layout/process1"/>
    <dgm:cxn modelId="{68A31B08-002B-442C-AAC2-324C67B239F6}" type="presParOf" srcId="{1D76CEF9-0C6E-469F-BA0C-EC3A0DB58BBC}" destId="{0AF668F9-1E0D-4D45-BB54-CCFA028AABA0}" srcOrd="3" destOrd="0" presId="urn:microsoft.com/office/officeart/2005/8/layout/process1"/>
    <dgm:cxn modelId="{F8084958-6754-4E58-BC9E-55273E7E95AE}" type="presParOf" srcId="{0AF668F9-1E0D-4D45-BB54-CCFA028AABA0}" destId="{5BDB5403-55BD-4D32-827A-FD7E0E0BEC4F}" srcOrd="0" destOrd="0" presId="urn:microsoft.com/office/officeart/2005/8/layout/process1"/>
    <dgm:cxn modelId="{9ECB202D-D9B8-47BD-BFD1-9E5466F81476}" type="presParOf" srcId="{1D76CEF9-0C6E-469F-BA0C-EC3A0DB58BBC}" destId="{73547F15-2E81-4681-B248-040730EAC8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5DEC97-BB93-445C-A236-5B2178E496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9F639CA-4252-4580-8100-E7028688FC04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Revisión y análisis de la información recopilada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5CC658B-78C8-439E-92CB-0F94EDAA87F0}" type="parTrans" cxnId="{7AB83C4F-A36E-4EBF-B738-E34724FB708B}">
      <dgm:prSet/>
      <dgm:spPr/>
      <dgm:t>
        <a:bodyPr/>
        <a:lstStyle/>
        <a:p>
          <a:endParaRPr lang="es-CL"/>
        </a:p>
      </dgm:t>
    </dgm:pt>
    <dgm:pt modelId="{405AA0F4-B917-43FC-940A-E6ABC78072F7}" type="sibTrans" cxnId="{7AB83C4F-A36E-4EBF-B738-E34724FB708B}">
      <dgm:prSet/>
      <dgm:spPr/>
      <dgm:t>
        <a:bodyPr/>
        <a:lstStyle/>
        <a:p>
          <a:endParaRPr lang="es-CL"/>
        </a:p>
      </dgm:t>
    </dgm:pt>
    <dgm:pt modelId="{38ED1108-FC46-440F-9BF6-A2A662F74882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Consolidado del informe de acreditación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0A946D-E677-4C7B-A8C1-7A8AFA2CD6EA}" type="parTrans" cxnId="{32C7DDA3-9C75-4854-8B60-246A2A99A0D3}">
      <dgm:prSet/>
      <dgm:spPr/>
      <dgm:t>
        <a:bodyPr/>
        <a:lstStyle/>
        <a:p>
          <a:endParaRPr lang="es-CL"/>
        </a:p>
      </dgm:t>
    </dgm:pt>
    <dgm:pt modelId="{3C9656D6-D0F1-4E4B-BFA4-6D2D43F35041}" type="sibTrans" cxnId="{32C7DDA3-9C75-4854-8B60-246A2A99A0D3}">
      <dgm:prSet/>
      <dgm:spPr/>
      <dgm:t>
        <a:bodyPr/>
        <a:lstStyle/>
        <a:p>
          <a:endParaRPr lang="es-CL"/>
        </a:p>
      </dgm:t>
    </dgm:pt>
    <dgm:pt modelId="{498A279B-8121-4CAF-8CD7-AA56396CC258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Envío informe a SdS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D0B696-C59A-4A2E-B033-B28F2BEEF05F}" type="parTrans" cxnId="{014DC425-EC6C-4FE6-9E30-3C3732A2C4CD}">
      <dgm:prSet/>
      <dgm:spPr/>
      <dgm:t>
        <a:bodyPr/>
        <a:lstStyle/>
        <a:p>
          <a:endParaRPr lang="es-CL"/>
        </a:p>
      </dgm:t>
    </dgm:pt>
    <dgm:pt modelId="{FD4DC09A-B7DA-47FC-811B-E4220FA3DDBF}" type="sibTrans" cxnId="{014DC425-EC6C-4FE6-9E30-3C3732A2C4CD}">
      <dgm:prSet/>
      <dgm:spPr/>
      <dgm:t>
        <a:bodyPr/>
        <a:lstStyle/>
        <a:p>
          <a:endParaRPr lang="es-CL"/>
        </a:p>
      </dgm:t>
    </dgm:pt>
    <dgm:pt modelId="{960F9AAE-0D00-45C6-B280-8389ABDCF70B}" type="pres">
      <dgm:prSet presAssocID="{B35DEC97-BB93-445C-A236-5B2178E49648}" presName="Name0" presStyleCnt="0">
        <dgm:presLayoutVars>
          <dgm:dir/>
          <dgm:resizeHandles val="exact"/>
        </dgm:presLayoutVars>
      </dgm:prSet>
      <dgm:spPr/>
    </dgm:pt>
    <dgm:pt modelId="{C8923471-9ADD-4CC5-AF3B-609995C945B6}" type="pres">
      <dgm:prSet presAssocID="{D9F639CA-4252-4580-8100-E7028688FC04}" presName="node" presStyleLbl="node1" presStyleIdx="0" presStyleCnt="3" custScaleX="161891" custScaleY="2156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BDB22D-4414-4A2C-B19A-A599B84C0985}" type="pres">
      <dgm:prSet presAssocID="{405AA0F4-B917-43FC-940A-E6ABC78072F7}" presName="sibTrans" presStyleLbl="sibTrans2D1" presStyleIdx="0" presStyleCnt="2"/>
      <dgm:spPr/>
      <dgm:t>
        <a:bodyPr/>
        <a:lstStyle/>
        <a:p>
          <a:endParaRPr lang="es-CL"/>
        </a:p>
      </dgm:t>
    </dgm:pt>
    <dgm:pt modelId="{4B943686-3DC8-45FC-8EC2-CC1613444BAE}" type="pres">
      <dgm:prSet presAssocID="{405AA0F4-B917-43FC-940A-E6ABC78072F7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9208DF76-4E3A-4C88-B3E3-F86FE71A26D6}" type="pres">
      <dgm:prSet presAssocID="{38ED1108-FC46-440F-9BF6-A2A662F74882}" presName="node" presStyleLbl="node1" presStyleIdx="1" presStyleCnt="3" custScaleX="142875" custScaleY="2216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CAE989-E58C-44A7-B8CF-F4C970F860B4}" type="pres">
      <dgm:prSet presAssocID="{3C9656D6-D0F1-4E4B-BFA4-6D2D43F35041}" presName="sibTrans" presStyleLbl="sibTrans2D1" presStyleIdx="1" presStyleCnt="2"/>
      <dgm:spPr/>
      <dgm:t>
        <a:bodyPr/>
        <a:lstStyle/>
        <a:p>
          <a:endParaRPr lang="es-CL"/>
        </a:p>
      </dgm:t>
    </dgm:pt>
    <dgm:pt modelId="{EEF3F981-993C-4CA6-B582-D7C086445EF4}" type="pres">
      <dgm:prSet presAssocID="{3C9656D6-D0F1-4E4B-BFA4-6D2D43F35041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3EBE9DE6-92D5-434C-B0B5-6822EE930084}" type="pres">
      <dgm:prSet presAssocID="{498A279B-8121-4CAF-8CD7-AA56396CC258}" presName="node" presStyleLbl="node1" presStyleIdx="2" presStyleCnt="3" custScaleX="144423" custScaleY="2112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EBEE1AF-04F7-43F0-97BF-1A73B340F574}" type="presOf" srcId="{3C9656D6-D0F1-4E4B-BFA4-6D2D43F35041}" destId="{EEF3F981-993C-4CA6-B582-D7C086445EF4}" srcOrd="1" destOrd="0" presId="urn:microsoft.com/office/officeart/2005/8/layout/process1"/>
    <dgm:cxn modelId="{693EBE73-D83E-47AE-8FE6-4651B0D9CAE6}" type="presOf" srcId="{405AA0F4-B917-43FC-940A-E6ABC78072F7}" destId="{F6BDB22D-4414-4A2C-B19A-A599B84C0985}" srcOrd="0" destOrd="0" presId="urn:microsoft.com/office/officeart/2005/8/layout/process1"/>
    <dgm:cxn modelId="{7AB83C4F-A36E-4EBF-B738-E34724FB708B}" srcId="{B35DEC97-BB93-445C-A236-5B2178E49648}" destId="{D9F639CA-4252-4580-8100-E7028688FC04}" srcOrd="0" destOrd="0" parTransId="{B5CC658B-78C8-439E-92CB-0F94EDAA87F0}" sibTransId="{405AA0F4-B917-43FC-940A-E6ABC78072F7}"/>
    <dgm:cxn modelId="{014DC425-EC6C-4FE6-9E30-3C3732A2C4CD}" srcId="{B35DEC97-BB93-445C-A236-5B2178E49648}" destId="{498A279B-8121-4CAF-8CD7-AA56396CC258}" srcOrd="2" destOrd="0" parTransId="{75D0B696-C59A-4A2E-B033-B28F2BEEF05F}" sibTransId="{FD4DC09A-B7DA-47FC-811B-E4220FA3DDBF}"/>
    <dgm:cxn modelId="{32C7DDA3-9C75-4854-8B60-246A2A99A0D3}" srcId="{B35DEC97-BB93-445C-A236-5B2178E49648}" destId="{38ED1108-FC46-440F-9BF6-A2A662F74882}" srcOrd="1" destOrd="0" parTransId="{330A946D-E677-4C7B-A8C1-7A8AFA2CD6EA}" sibTransId="{3C9656D6-D0F1-4E4B-BFA4-6D2D43F35041}"/>
    <dgm:cxn modelId="{CA4C6C28-E081-4FDA-B53D-0FDEE1DE5B13}" type="presOf" srcId="{3C9656D6-D0F1-4E4B-BFA4-6D2D43F35041}" destId="{90CAE989-E58C-44A7-B8CF-F4C970F860B4}" srcOrd="0" destOrd="0" presId="urn:microsoft.com/office/officeart/2005/8/layout/process1"/>
    <dgm:cxn modelId="{F56D1F03-9942-40DD-AD4E-D545CBF951AF}" type="presOf" srcId="{D9F639CA-4252-4580-8100-E7028688FC04}" destId="{C8923471-9ADD-4CC5-AF3B-609995C945B6}" srcOrd="0" destOrd="0" presId="urn:microsoft.com/office/officeart/2005/8/layout/process1"/>
    <dgm:cxn modelId="{F35A862F-2010-4A4B-8656-CFBBC2E80D96}" type="presOf" srcId="{38ED1108-FC46-440F-9BF6-A2A662F74882}" destId="{9208DF76-4E3A-4C88-B3E3-F86FE71A26D6}" srcOrd="0" destOrd="0" presId="urn:microsoft.com/office/officeart/2005/8/layout/process1"/>
    <dgm:cxn modelId="{09CB799C-35BD-47C2-BCC8-F662B546D17C}" type="presOf" srcId="{405AA0F4-B917-43FC-940A-E6ABC78072F7}" destId="{4B943686-3DC8-45FC-8EC2-CC1613444BAE}" srcOrd="1" destOrd="0" presId="urn:microsoft.com/office/officeart/2005/8/layout/process1"/>
    <dgm:cxn modelId="{08727477-5A86-4AA1-907A-6F3EDF1D0FD1}" type="presOf" srcId="{498A279B-8121-4CAF-8CD7-AA56396CC258}" destId="{3EBE9DE6-92D5-434C-B0B5-6822EE930084}" srcOrd="0" destOrd="0" presId="urn:microsoft.com/office/officeart/2005/8/layout/process1"/>
    <dgm:cxn modelId="{FA98F8EE-9104-448E-AEE2-D3652743A2CE}" type="presOf" srcId="{B35DEC97-BB93-445C-A236-5B2178E49648}" destId="{960F9AAE-0D00-45C6-B280-8389ABDCF70B}" srcOrd="0" destOrd="0" presId="urn:microsoft.com/office/officeart/2005/8/layout/process1"/>
    <dgm:cxn modelId="{BFAC83A3-1413-4F50-B86B-EB81F6AD3D6B}" type="presParOf" srcId="{960F9AAE-0D00-45C6-B280-8389ABDCF70B}" destId="{C8923471-9ADD-4CC5-AF3B-609995C945B6}" srcOrd="0" destOrd="0" presId="urn:microsoft.com/office/officeart/2005/8/layout/process1"/>
    <dgm:cxn modelId="{63640141-1B50-4D00-A5B7-FD87A2712DCB}" type="presParOf" srcId="{960F9AAE-0D00-45C6-B280-8389ABDCF70B}" destId="{F6BDB22D-4414-4A2C-B19A-A599B84C0985}" srcOrd="1" destOrd="0" presId="urn:microsoft.com/office/officeart/2005/8/layout/process1"/>
    <dgm:cxn modelId="{7F3E89DD-833E-4CEB-8740-DC8C1B79A6B8}" type="presParOf" srcId="{F6BDB22D-4414-4A2C-B19A-A599B84C0985}" destId="{4B943686-3DC8-45FC-8EC2-CC1613444BAE}" srcOrd="0" destOrd="0" presId="urn:microsoft.com/office/officeart/2005/8/layout/process1"/>
    <dgm:cxn modelId="{DFF56CC9-FB70-4E4E-A086-CEA26D5DAD82}" type="presParOf" srcId="{960F9AAE-0D00-45C6-B280-8389ABDCF70B}" destId="{9208DF76-4E3A-4C88-B3E3-F86FE71A26D6}" srcOrd="2" destOrd="0" presId="urn:microsoft.com/office/officeart/2005/8/layout/process1"/>
    <dgm:cxn modelId="{67E3D110-7D44-4F6C-93DE-4682EA66D3AD}" type="presParOf" srcId="{960F9AAE-0D00-45C6-B280-8389ABDCF70B}" destId="{90CAE989-E58C-44A7-B8CF-F4C970F860B4}" srcOrd="3" destOrd="0" presId="urn:microsoft.com/office/officeart/2005/8/layout/process1"/>
    <dgm:cxn modelId="{481D044F-69C5-4D4C-B024-B2E4883316A2}" type="presParOf" srcId="{90CAE989-E58C-44A7-B8CF-F4C970F860B4}" destId="{EEF3F981-993C-4CA6-B582-D7C086445EF4}" srcOrd="0" destOrd="0" presId="urn:microsoft.com/office/officeart/2005/8/layout/process1"/>
    <dgm:cxn modelId="{E373CD04-5B3A-463F-8EB4-4751BBD82565}" type="presParOf" srcId="{960F9AAE-0D00-45C6-B280-8389ABDCF70B}" destId="{3EBE9DE6-92D5-434C-B0B5-6822EE93008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BCCD0E-C6A3-4415-82A0-B9F692D39E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0EFBB76-016E-4F21-A7E8-808D4FA7A946}">
      <dgm:prSet phldrT="[Texto]"/>
      <dgm:spPr/>
      <dgm:t>
        <a:bodyPr/>
        <a:lstStyle/>
        <a:p>
          <a:r>
            <a:rPr lang="es-CL" dirty="0" smtClean="0"/>
            <a:t>Instrumento de Difusión de los Derechos de los Pacientes</a:t>
          </a:r>
          <a:endParaRPr lang="es-CL" dirty="0"/>
        </a:p>
      </dgm:t>
    </dgm:pt>
    <dgm:pt modelId="{AE90DA7A-B7FC-492A-B4D8-CA3A2EA2E0A6}" type="parTrans" cxnId="{E7016ABC-6AF8-4AA5-B977-8C6E47764214}">
      <dgm:prSet/>
      <dgm:spPr/>
      <dgm:t>
        <a:bodyPr/>
        <a:lstStyle/>
        <a:p>
          <a:endParaRPr lang="es-CL"/>
        </a:p>
      </dgm:t>
    </dgm:pt>
    <dgm:pt modelId="{D6CAF5DD-A8DD-4E2A-A4EC-FF9CFE6071F7}" type="sibTrans" cxnId="{E7016ABC-6AF8-4AA5-B977-8C6E47764214}">
      <dgm:prSet/>
      <dgm:spPr/>
      <dgm:t>
        <a:bodyPr/>
        <a:lstStyle/>
        <a:p>
          <a:endParaRPr lang="es-CL"/>
        </a:p>
      </dgm:t>
    </dgm:pt>
    <dgm:pt modelId="{F3D227D3-E21D-4D5D-B5FD-1CEB906D60A3}">
      <dgm:prSet phldrT="[Texto]"/>
      <dgm:spPr/>
      <dgm:t>
        <a:bodyPr/>
        <a:lstStyle/>
        <a:p>
          <a:r>
            <a:rPr lang="es-CL" dirty="0" smtClean="0"/>
            <a:t>Regulación de las Actividades Docentes de Pregrado</a:t>
          </a:r>
          <a:endParaRPr lang="es-CL" dirty="0"/>
        </a:p>
      </dgm:t>
    </dgm:pt>
    <dgm:pt modelId="{2FCEBFF5-FC7C-483C-B324-BBA31C429BA6}" type="parTrans" cxnId="{7EF98D2B-4B6B-4AA5-9392-BA243C7D1CA0}">
      <dgm:prSet/>
      <dgm:spPr/>
      <dgm:t>
        <a:bodyPr/>
        <a:lstStyle/>
        <a:p>
          <a:endParaRPr lang="es-CL"/>
        </a:p>
      </dgm:t>
    </dgm:pt>
    <dgm:pt modelId="{76B57632-E14A-4950-81D6-B22FAD224896}" type="sibTrans" cxnId="{7EF98D2B-4B6B-4AA5-9392-BA243C7D1CA0}">
      <dgm:prSet/>
      <dgm:spPr/>
      <dgm:t>
        <a:bodyPr/>
        <a:lstStyle/>
        <a:p>
          <a:endParaRPr lang="es-CL"/>
        </a:p>
      </dgm:t>
    </dgm:pt>
    <dgm:pt modelId="{5C316DC1-112C-4CCB-8FDF-679E0371F70E}">
      <dgm:prSet phldrT="[Texto]"/>
      <dgm:spPr/>
      <dgm:t>
        <a:bodyPr/>
        <a:lstStyle/>
        <a:p>
          <a:r>
            <a:rPr lang="es-CL" dirty="0" smtClean="0"/>
            <a:t>Programa de Mejoría de la Calidad a Nivel Institucional</a:t>
          </a:r>
          <a:endParaRPr lang="es-CL" dirty="0"/>
        </a:p>
      </dgm:t>
    </dgm:pt>
    <dgm:pt modelId="{9425C271-14FB-42CF-A4E0-7A717C8FBBA4}" type="parTrans" cxnId="{0BC4B0D3-EE98-487A-A879-13E8AD38C038}">
      <dgm:prSet/>
      <dgm:spPr/>
      <dgm:t>
        <a:bodyPr/>
        <a:lstStyle/>
        <a:p>
          <a:endParaRPr lang="es-CL"/>
        </a:p>
      </dgm:t>
    </dgm:pt>
    <dgm:pt modelId="{CA5F7F06-35B8-48FE-AE47-FE0BA4BCE37A}" type="sibTrans" cxnId="{0BC4B0D3-EE98-487A-A879-13E8AD38C038}">
      <dgm:prSet/>
      <dgm:spPr/>
      <dgm:t>
        <a:bodyPr/>
        <a:lstStyle/>
        <a:p>
          <a:endParaRPr lang="es-CL"/>
        </a:p>
      </dgm:t>
    </dgm:pt>
    <dgm:pt modelId="{1638B135-588B-4216-AEBE-25B0F7152EFE}" type="pres">
      <dgm:prSet presAssocID="{20BCCD0E-C6A3-4415-82A0-B9F692D39E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9B2422B3-2381-40E8-B573-8BCAAB714536}" type="pres">
      <dgm:prSet presAssocID="{20BCCD0E-C6A3-4415-82A0-B9F692D39EF0}" presName="Name1" presStyleCnt="0"/>
      <dgm:spPr/>
    </dgm:pt>
    <dgm:pt modelId="{B8F0E139-4945-42FC-B7A0-35D238C4A318}" type="pres">
      <dgm:prSet presAssocID="{20BCCD0E-C6A3-4415-82A0-B9F692D39EF0}" presName="cycle" presStyleCnt="0"/>
      <dgm:spPr/>
    </dgm:pt>
    <dgm:pt modelId="{AE1449EC-7837-43E1-8331-E3362DC12C06}" type="pres">
      <dgm:prSet presAssocID="{20BCCD0E-C6A3-4415-82A0-B9F692D39EF0}" presName="srcNode" presStyleLbl="node1" presStyleIdx="0" presStyleCnt="3"/>
      <dgm:spPr/>
    </dgm:pt>
    <dgm:pt modelId="{C983940B-F32B-4663-B432-44298CB17A7E}" type="pres">
      <dgm:prSet presAssocID="{20BCCD0E-C6A3-4415-82A0-B9F692D39EF0}" presName="conn" presStyleLbl="parChTrans1D2" presStyleIdx="0" presStyleCnt="1"/>
      <dgm:spPr/>
      <dgm:t>
        <a:bodyPr/>
        <a:lstStyle/>
        <a:p>
          <a:endParaRPr lang="es-CL"/>
        </a:p>
      </dgm:t>
    </dgm:pt>
    <dgm:pt modelId="{43023FF0-A772-49D3-81E7-E15A8A0DBCA5}" type="pres">
      <dgm:prSet presAssocID="{20BCCD0E-C6A3-4415-82A0-B9F692D39EF0}" presName="extraNode" presStyleLbl="node1" presStyleIdx="0" presStyleCnt="3"/>
      <dgm:spPr/>
    </dgm:pt>
    <dgm:pt modelId="{7A3016C5-6AFC-4CD8-9532-A6FCCBF2F23C}" type="pres">
      <dgm:prSet presAssocID="{20BCCD0E-C6A3-4415-82A0-B9F692D39EF0}" presName="dstNode" presStyleLbl="node1" presStyleIdx="0" presStyleCnt="3"/>
      <dgm:spPr/>
    </dgm:pt>
    <dgm:pt modelId="{B82DE8D7-A1D4-4DA1-A7E8-D792878B7046}" type="pres">
      <dgm:prSet presAssocID="{E0EFBB76-016E-4F21-A7E8-808D4FA7A9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AEA39B-D458-4278-BB63-41DC45478070}" type="pres">
      <dgm:prSet presAssocID="{E0EFBB76-016E-4F21-A7E8-808D4FA7A946}" presName="accent_1" presStyleCnt="0"/>
      <dgm:spPr/>
    </dgm:pt>
    <dgm:pt modelId="{1116055D-5366-4F15-8332-60D7F7E94C3F}" type="pres">
      <dgm:prSet presAssocID="{E0EFBB76-016E-4F21-A7E8-808D4FA7A946}" presName="accentRepeatNode" presStyleLbl="solidFgAcc1" presStyleIdx="0" presStyleCnt="3"/>
      <dgm:spPr/>
    </dgm:pt>
    <dgm:pt modelId="{E7C61E82-AE28-41B1-B67F-C176304FA85A}" type="pres">
      <dgm:prSet presAssocID="{F3D227D3-E21D-4D5D-B5FD-1CEB906D60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565A44-D513-4EA2-955E-51BB42481C9E}" type="pres">
      <dgm:prSet presAssocID="{F3D227D3-E21D-4D5D-B5FD-1CEB906D60A3}" presName="accent_2" presStyleCnt="0"/>
      <dgm:spPr/>
    </dgm:pt>
    <dgm:pt modelId="{223C08A0-29EE-4CA8-9F9E-52C00046A949}" type="pres">
      <dgm:prSet presAssocID="{F3D227D3-E21D-4D5D-B5FD-1CEB906D60A3}" presName="accentRepeatNode" presStyleLbl="solidFgAcc1" presStyleIdx="1" presStyleCnt="3" custLinFactNeighborX="699" custLinFactNeighborY="1357"/>
      <dgm:spPr/>
    </dgm:pt>
    <dgm:pt modelId="{BD067C28-04C5-4EFD-A4F8-366E02AB7E92}" type="pres">
      <dgm:prSet presAssocID="{5C316DC1-112C-4CCB-8FDF-679E0371F7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FE598F-FEC6-47D7-BF48-FC3DE67D0AF1}" type="pres">
      <dgm:prSet presAssocID="{5C316DC1-112C-4CCB-8FDF-679E0371F70E}" presName="accent_3" presStyleCnt="0"/>
      <dgm:spPr/>
    </dgm:pt>
    <dgm:pt modelId="{8FAC97DE-6569-4D4D-9FE8-4CAE0540F5BF}" type="pres">
      <dgm:prSet presAssocID="{5C316DC1-112C-4CCB-8FDF-679E0371F70E}" presName="accentRepeatNode" presStyleLbl="solidFgAcc1" presStyleIdx="2" presStyleCnt="3"/>
      <dgm:spPr/>
    </dgm:pt>
  </dgm:ptLst>
  <dgm:cxnLst>
    <dgm:cxn modelId="{58FBF137-53A2-41D3-9187-D4C083ED8C21}" type="presOf" srcId="{5C316DC1-112C-4CCB-8FDF-679E0371F70E}" destId="{BD067C28-04C5-4EFD-A4F8-366E02AB7E92}" srcOrd="0" destOrd="0" presId="urn:microsoft.com/office/officeart/2008/layout/VerticalCurvedList"/>
    <dgm:cxn modelId="{444F1999-6AA5-4EB2-91A2-0A6EEC4104D6}" type="presOf" srcId="{20BCCD0E-C6A3-4415-82A0-B9F692D39EF0}" destId="{1638B135-588B-4216-AEBE-25B0F7152EFE}" srcOrd="0" destOrd="0" presId="urn:microsoft.com/office/officeart/2008/layout/VerticalCurvedList"/>
    <dgm:cxn modelId="{4CAA34D1-D077-460C-8D9F-BB23D2A4FD42}" type="presOf" srcId="{F3D227D3-E21D-4D5D-B5FD-1CEB906D60A3}" destId="{E7C61E82-AE28-41B1-B67F-C176304FA85A}" srcOrd="0" destOrd="0" presId="urn:microsoft.com/office/officeart/2008/layout/VerticalCurvedList"/>
    <dgm:cxn modelId="{BDBFB655-5816-45A8-993A-563E701CB729}" type="presOf" srcId="{E0EFBB76-016E-4F21-A7E8-808D4FA7A946}" destId="{B82DE8D7-A1D4-4DA1-A7E8-D792878B7046}" srcOrd="0" destOrd="0" presId="urn:microsoft.com/office/officeart/2008/layout/VerticalCurvedList"/>
    <dgm:cxn modelId="{7EF98D2B-4B6B-4AA5-9392-BA243C7D1CA0}" srcId="{20BCCD0E-C6A3-4415-82A0-B9F692D39EF0}" destId="{F3D227D3-E21D-4D5D-B5FD-1CEB906D60A3}" srcOrd="1" destOrd="0" parTransId="{2FCEBFF5-FC7C-483C-B324-BBA31C429BA6}" sibTransId="{76B57632-E14A-4950-81D6-B22FAD224896}"/>
    <dgm:cxn modelId="{7E27B74A-8F7D-4BB7-A534-61B441C9B7D3}" type="presOf" srcId="{D6CAF5DD-A8DD-4E2A-A4EC-FF9CFE6071F7}" destId="{C983940B-F32B-4663-B432-44298CB17A7E}" srcOrd="0" destOrd="0" presId="urn:microsoft.com/office/officeart/2008/layout/VerticalCurvedList"/>
    <dgm:cxn modelId="{E7016ABC-6AF8-4AA5-B977-8C6E47764214}" srcId="{20BCCD0E-C6A3-4415-82A0-B9F692D39EF0}" destId="{E0EFBB76-016E-4F21-A7E8-808D4FA7A946}" srcOrd="0" destOrd="0" parTransId="{AE90DA7A-B7FC-492A-B4D8-CA3A2EA2E0A6}" sibTransId="{D6CAF5DD-A8DD-4E2A-A4EC-FF9CFE6071F7}"/>
    <dgm:cxn modelId="{0BC4B0D3-EE98-487A-A879-13E8AD38C038}" srcId="{20BCCD0E-C6A3-4415-82A0-B9F692D39EF0}" destId="{5C316DC1-112C-4CCB-8FDF-679E0371F70E}" srcOrd="2" destOrd="0" parTransId="{9425C271-14FB-42CF-A4E0-7A717C8FBBA4}" sibTransId="{CA5F7F06-35B8-48FE-AE47-FE0BA4BCE37A}"/>
    <dgm:cxn modelId="{C1AFA54D-FFD0-461E-9185-ED6AE708DA2D}" type="presParOf" srcId="{1638B135-588B-4216-AEBE-25B0F7152EFE}" destId="{9B2422B3-2381-40E8-B573-8BCAAB714536}" srcOrd="0" destOrd="0" presId="urn:microsoft.com/office/officeart/2008/layout/VerticalCurvedList"/>
    <dgm:cxn modelId="{A6694E10-13E3-42C7-9654-335D9E805252}" type="presParOf" srcId="{9B2422B3-2381-40E8-B573-8BCAAB714536}" destId="{B8F0E139-4945-42FC-B7A0-35D238C4A318}" srcOrd="0" destOrd="0" presId="urn:microsoft.com/office/officeart/2008/layout/VerticalCurvedList"/>
    <dgm:cxn modelId="{2EDD5CE9-F593-4542-AE01-5118C18A9762}" type="presParOf" srcId="{B8F0E139-4945-42FC-B7A0-35D238C4A318}" destId="{AE1449EC-7837-43E1-8331-E3362DC12C06}" srcOrd="0" destOrd="0" presId="urn:microsoft.com/office/officeart/2008/layout/VerticalCurvedList"/>
    <dgm:cxn modelId="{B7216F67-45E5-4D48-AFBB-EA2C64CF488B}" type="presParOf" srcId="{B8F0E139-4945-42FC-B7A0-35D238C4A318}" destId="{C983940B-F32B-4663-B432-44298CB17A7E}" srcOrd="1" destOrd="0" presId="urn:microsoft.com/office/officeart/2008/layout/VerticalCurvedList"/>
    <dgm:cxn modelId="{9AF6BC2D-CE36-4406-96A2-5FC549B95CE0}" type="presParOf" srcId="{B8F0E139-4945-42FC-B7A0-35D238C4A318}" destId="{43023FF0-A772-49D3-81E7-E15A8A0DBCA5}" srcOrd="2" destOrd="0" presId="urn:microsoft.com/office/officeart/2008/layout/VerticalCurvedList"/>
    <dgm:cxn modelId="{A8339A55-31F9-4267-949A-40C771DB5D2C}" type="presParOf" srcId="{B8F0E139-4945-42FC-B7A0-35D238C4A318}" destId="{7A3016C5-6AFC-4CD8-9532-A6FCCBF2F23C}" srcOrd="3" destOrd="0" presId="urn:microsoft.com/office/officeart/2008/layout/VerticalCurvedList"/>
    <dgm:cxn modelId="{762D36CB-C73A-45E1-96DB-9E3DD37A2C63}" type="presParOf" srcId="{9B2422B3-2381-40E8-B573-8BCAAB714536}" destId="{B82DE8D7-A1D4-4DA1-A7E8-D792878B7046}" srcOrd="1" destOrd="0" presId="urn:microsoft.com/office/officeart/2008/layout/VerticalCurvedList"/>
    <dgm:cxn modelId="{9442BA22-58AD-4DF4-A602-3889403A191B}" type="presParOf" srcId="{9B2422B3-2381-40E8-B573-8BCAAB714536}" destId="{97AEA39B-D458-4278-BB63-41DC45478070}" srcOrd="2" destOrd="0" presId="urn:microsoft.com/office/officeart/2008/layout/VerticalCurvedList"/>
    <dgm:cxn modelId="{08813899-BDFA-4195-9667-C1EB30BF7A20}" type="presParOf" srcId="{97AEA39B-D458-4278-BB63-41DC45478070}" destId="{1116055D-5366-4F15-8332-60D7F7E94C3F}" srcOrd="0" destOrd="0" presId="urn:microsoft.com/office/officeart/2008/layout/VerticalCurvedList"/>
    <dgm:cxn modelId="{14745A15-E743-4F8B-A03D-A19029266F82}" type="presParOf" srcId="{9B2422B3-2381-40E8-B573-8BCAAB714536}" destId="{E7C61E82-AE28-41B1-B67F-C176304FA85A}" srcOrd="3" destOrd="0" presId="urn:microsoft.com/office/officeart/2008/layout/VerticalCurvedList"/>
    <dgm:cxn modelId="{8A799562-C978-4BF3-87B3-0F2B7767B1D0}" type="presParOf" srcId="{9B2422B3-2381-40E8-B573-8BCAAB714536}" destId="{74565A44-D513-4EA2-955E-51BB42481C9E}" srcOrd="4" destOrd="0" presId="urn:microsoft.com/office/officeart/2008/layout/VerticalCurvedList"/>
    <dgm:cxn modelId="{88932C7C-E7EC-467B-ACF3-3A0B29DE639B}" type="presParOf" srcId="{74565A44-D513-4EA2-955E-51BB42481C9E}" destId="{223C08A0-29EE-4CA8-9F9E-52C00046A949}" srcOrd="0" destOrd="0" presId="urn:microsoft.com/office/officeart/2008/layout/VerticalCurvedList"/>
    <dgm:cxn modelId="{282FCF47-9D4D-434B-8EE2-9905C1DDF36C}" type="presParOf" srcId="{9B2422B3-2381-40E8-B573-8BCAAB714536}" destId="{BD067C28-04C5-4EFD-A4F8-366E02AB7E92}" srcOrd="5" destOrd="0" presId="urn:microsoft.com/office/officeart/2008/layout/VerticalCurvedList"/>
    <dgm:cxn modelId="{19547DD3-4F3C-472C-B39C-7758C227D53C}" type="presParOf" srcId="{9B2422B3-2381-40E8-B573-8BCAAB714536}" destId="{ACFE598F-FEC6-47D7-BF48-FC3DE67D0AF1}" srcOrd="6" destOrd="0" presId="urn:microsoft.com/office/officeart/2008/layout/VerticalCurvedList"/>
    <dgm:cxn modelId="{07546822-8EB2-4658-9395-78AB57A0D113}" type="presParOf" srcId="{ACFE598F-FEC6-47D7-BF48-FC3DE67D0AF1}" destId="{8FAC97DE-6569-4D4D-9FE8-4CAE0540F5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BCCD0E-C6A3-4415-82A0-B9F692D39E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0EFBB76-016E-4F21-A7E8-808D4FA7A946}">
      <dgm:prSet phldrT="[Texto]"/>
      <dgm:spPr/>
      <dgm:t>
        <a:bodyPr/>
        <a:lstStyle/>
        <a:p>
          <a:r>
            <a:rPr lang="es-CL" dirty="0" smtClean="0"/>
            <a:t>Sistema de Selección de Pacientes para Cirugía Mayor Ambulatoria</a:t>
          </a:r>
          <a:endParaRPr lang="es-CL" dirty="0"/>
        </a:p>
      </dgm:t>
    </dgm:pt>
    <dgm:pt modelId="{AE90DA7A-B7FC-492A-B4D8-CA3A2EA2E0A6}" type="parTrans" cxnId="{E7016ABC-6AF8-4AA5-B977-8C6E47764214}">
      <dgm:prSet/>
      <dgm:spPr/>
      <dgm:t>
        <a:bodyPr/>
        <a:lstStyle/>
        <a:p>
          <a:endParaRPr lang="es-CL"/>
        </a:p>
      </dgm:t>
    </dgm:pt>
    <dgm:pt modelId="{D6CAF5DD-A8DD-4E2A-A4EC-FF9CFE6071F7}" type="sibTrans" cxnId="{E7016ABC-6AF8-4AA5-B977-8C6E47764214}">
      <dgm:prSet/>
      <dgm:spPr/>
      <dgm:t>
        <a:bodyPr/>
        <a:lstStyle/>
        <a:p>
          <a:endParaRPr lang="es-CL"/>
        </a:p>
      </dgm:t>
    </dgm:pt>
    <dgm:pt modelId="{F3D227D3-E21D-4D5D-B5FD-1CEB906D60A3}">
      <dgm:prSet phldrT="[Texto]"/>
      <dgm:spPr/>
      <dgm:t>
        <a:bodyPr/>
        <a:lstStyle/>
        <a:p>
          <a:r>
            <a:rPr lang="es-CL" dirty="0" smtClean="0"/>
            <a:t>Uso de Anticoagulantes Orales</a:t>
          </a:r>
          <a:endParaRPr lang="es-CL" dirty="0"/>
        </a:p>
      </dgm:t>
    </dgm:pt>
    <dgm:pt modelId="{2FCEBFF5-FC7C-483C-B324-BBA31C429BA6}" type="parTrans" cxnId="{7EF98D2B-4B6B-4AA5-9392-BA243C7D1CA0}">
      <dgm:prSet/>
      <dgm:spPr/>
      <dgm:t>
        <a:bodyPr/>
        <a:lstStyle/>
        <a:p>
          <a:endParaRPr lang="es-CL"/>
        </a:p>
      </dgm:t>
    </dgm:pt>
    <dgm:pt modelId="{76B57632-E14A-4950-81D6-B22FAD224896}" type="sibTrans" cxnId="{7EF98D2B-4B6B-4AA5-9392-BA243C7D1CA0}">
      <dgm:prSet/>
      <dgm:spPr/>
      <dgm:t>
        <a:bodyPr/>
        <a:lstStyle/>
        <a:p>
          <a:endParaRPr lang="es-CL"/>
        </a:p>
      </dgm:t>
    </dgm:pt>
    <dgm:pt modelId="{5C316DC1-112C-4CCB-8FDF-679E0371F70E}">
      <dgm:prSet phldrT="[Texto]"/>
      <dgm:spPr/>
      <dgm:t>
        <a:bodyPr/>
        <a:lstStyle/>
        <a:p>
          <a:r>
            <a:rPr lang="es-CL" dirty="0" smtClean="0"/>
            <a:t>Procedimiento de Registro, Rotulación, traslado y Recepción de Biopsias</a:t>
          </a:r>
          <a:endParaRPr lang="es-CL" dirty="0"/>
        </a:p>
      </dgm:t>
    </dgm:pt>
    <dgm:pt modelId="{9425C271-14FB-42CF-A4E0-7A717C8FBBA4}" type="parTrans" cxnId="{0BC4B0D3-EE98-487A-A879-13E8AD38C038}">
      <dgm:prSet/>
      <dgm:spPr/>
      <dgm:t>
        <a:bodyPr/>
        <a:lstStyle/>
        <a:p>
          <a:endParaRPr lang="es-CL"/>
        </a:p>
      </dgm:t>
    </dgm:pt>
    <dgm:pt modelId="{CA5F7F06-35B8-48FE-AE47-FE0BA4BCE37A}" type="sibTrans" cxnId="{0BC4B0D3-EE98-487A-A879-13E8AD38C038}">
      <dgm:prSet/>
      <dgm:spPr/>
      <dgm:t>
        <a:bodyPr/>
        <a:lstStyle/>
        <a:p>
          <a:endParaRPr lang="es-CL"/>
        </a:p>
      </dgm:t>
    </dgm:pt>
    <dgm:pt modelId="{1638B135-588B-4216-AEBE-25B0F7152EFE}" type="pres">
      <dgm:prSet presAssocID="{20BCCD0E-C6A3-4415-82A0-B9F692D39E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9B2422B3-2381-40E8-B573-8BCAAB714536}" type="pres">
      <dgm:prSet presAssocID="{20BCCD0E-C6A3-4415-82A0-B9F692D39EF0}" presName="Name1" presStyleCnt="0"/>
      <dgm:spPr/>
    </dgm:pt>
    <dgm:pt modelId="{B8F0E139-4945-42FC-B7A0-35D238C4A318}" type="pres">
      <dgm:prSet presAssocID="{20BCCD0E-C6A3-4415-82A0-B9F692D39EF0}" presName="cycle" presStyleCnt="0"/>
      <dgm:spPr/>
    </dgm:pt>
    <dgm:pt modelId="{AE1449EC-7837-43E1-8331-E3362DC12C06}" type="pres">
      <dgm:prSet presAssocID="{20BCCD0E-C6A3-4415-82A0-B9F692D39EF0}" presName="srcNode" presStyleLbl="node1" presStyleIdx="0" presStyleCnt="3"/>
      <dgm:spPr/>
    </dgm:pt>
    <dgm:pt modelId="{C983940B-F32B-4663-B432-44298CB17A7E}" type="pres">
      <dgm:prSet presAssocID="{20BCCD0E-C6A3-4415-82A0-B9F692D39EF0}" presName="conn" presStyleLbl="parChTrans1D2" presStyleIdx="0" presStyleCnt="1"/>
      <dgm:spPr/>
      <dgm:t>
        <a:bodyPr/>
        <a:lstStyle/>
        <a:p>
          <a:endParaRPr lang="es-CL"/>
        </a:p>
      </dgm:t>
    </dgm:pt>
    <dgm:pt modelId="{43023FF0-A772-49D3-81E7-E15A8A0DBCA5}" type="pres">
      <dgm:prSet presAssocID="{20BCCD0E-C6A3-4415-82A0-B9F692D39EF0}" presName="extraNode" presStyleLbl="node1" presStyleIdx="0" presStyleCnt="3"/>
      <dgm:spPr/>
    </dgm:pt>
    <dgm:pt modelId="{7A3016C5-6AFC-4CD8-9532-A6FCCBF2F23C}" type="pres">
      <dgm:prSet presAssocID="{20BCCD0E-C6A3-4415-82A0-B9F692D39EF0}" presName="dstNode" presStyleLbl="node1" presStyleIdx="0" presStyleCnt="3"/>
      <dgm:spPr/>
    </dgm:pt>
    <dgm:pt modelId="{B82DE8D7-A1D4-4DA1-A7E8-D792878B7046}" type="pres">
      <dgm:prSet presAssocID="{E0EFBB76-016E-4F21-A7E8-808D4FA7A9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AEA39B-D458-4278-BB63-41DC45478070}" type="pres">
      <dgm:prSet presAssocID="{E0EFBB76-016E-4F21-A7E8-808D4FA7A946}" presName="accent_1" presStyleCnt="0"/>
      <dgm:spPr/>
    </dgm:pt>
    <dgm:pt modelId="{1116055D-5366-4F15-8332-60D7F7E94C3F}" type="pres">
      <dgm:prSet presAssocID="{E0EFBB76-016E-4F21-A7E8-808D4FA7A946}" presName="accentRepeatNode" presStyleLbl="solidFgAcc1" presStyleIdx="0" presStyleCnt="3"/>
      <dgm:spPr/>
    </dgm:pt>
    <dgm:pt modelId="{E7C61E82-AE28-41B1-B67F-C176304FA85A}" type="pres">
      <dgm:prSet presAssocID="{F3D227D3-E21D-4D5D-B5FD-1CEB906D60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565A44-D513-4EA2-955E-51BB42481C9E}" type="pres">
      <dgm:prSet presAssocID="{F3D227D3-E21D-4D5D-B5FD-1CEB906D60A3}" presName="accent_2" presStyleCnt="0"/>
      <dgm:spPr/>
    </dgm:pt>
    <dgm:pt modelId="{223C08A0-29EE-4CA8-9F9E-52C00046A949}" type="pres">
      <dgm:prSet presAssocID="{F3D227D3-E21D-4D5D-B5FD-1CEB906D60A3}" presName="accentRepeatNode" presStyleLbl="solidFgAcc1" presStyleIdx="1" presStyleCnt="3" custLinFactNeighborX="699" custLinFactNeighborY="1357"/>
      <dgm:spPr/>
    </dgm:pt>
    <dgm:pt modelId="{BD067C28-04C5-4EFD-A4F8-366E02AB7E92}" type="pres">
      <dgm:prSet presAssocID="{5C316DC1-112C-4CCB-8FDF-679E0371F7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FE598F-FEC6-47D7-BF48-FC3DE67D0AF1}" type="pres">
      <dgm:prSet presAssocID="{5C316DC1-112C-4CCB-8FDF-679E0371F70E}" presName="accent_3" presStyleCnt="0"/>
      <dgm:spPr/>
    </dgm:pt>
    <dgm:pt modelId="{8FAC97DE-6569-4D4D-9FE8-4CAE0540F5BF}" type="pres">
      <dgm:prSet presAssocID="{5C316DC1-112C-4CCB-8FDF-679E0371F70E}" presName="accentRepeatNode" presStyleLbl="solidFgAcc1" presStyleIdx="2" presStyleCnt="3"/>
      <dgm:spPr/>
    </dgm:pt>
  </dgm:ptLst>
  <dgm:cxnLst>
    <dgm:cxn modelId="{7EF98D2B-4B6B-4AA5-9392-BA243C7D1CA0}" srcId="{20BCCD0E-C6A3-4415-82A0-B9F692D39EF0}" destId="{F3D227D3-E21D-4D5D-B5FD-1CEB906D60A3}" srcOrd="1" destOrd="0" parTransId="{2FCEBFF5-FC7C-483C-B324-BBA31C429BA6}" sibTransId="{76B57632-E14A-4950-81D6-B22FAD224896}"/>
    <dgm:cxn modelId="{642A4B6C-EEA2-4710-B405-3E9B1F991EE8}" type="presOf" srcId="{E0EFBB76-016E-4F21-A7E8-808D4FA7A946}" destId="{B82DE8D7-A1D4-4DA1-A7E8-D792878B7046}" srcOrd="0" destOrd="0" presId="urn:microsoft.com/office/officeart/2008/layout/VerticalCurvedList"/>
    <dgm:cxn modelId="{3E3C9F7C-AC3E-4A06-AA51-36F29567D888}" type="presOf" srcId="{5C316DC1-112C-4CCB-8FDF-679E0371F70E}" destId="{BD067C28-04C5-4EFD-A4F8-366E02AB7E92}" srcOrd="0" destOrd="0" presId="urn:microsoft.com/office/officeart/2008/layout/VerticalCurvedList"/>
    <dgm:cxn modelId="{1506E9F7-432E-46FE-ABD3-C6735F11ECC4}" type="presOf" srcId="{F3D227D3-E21D-4D5D-B5FD-1CEB906D60A3}" destId="{E7C61E82-AE28-41B1-B67F-C176304FA85A}" srcOrd="0" destOrd="0" presId="urn:microsoft.com/office/officeart/2008/layout/VerticalCurvedList"/>
    <dgm:cxn modelId="{9A793E4F-8733-4FD2-9456-3A5176520771}" type="presOf" srcId="{D6CAF5DD-A8DD-4E2A-A4EC-FF9CFE6071F7}" destId="{C983940B-F32B-4663-B432-44298CB17A7E}" srcOrd="0" destOrd="0" presId="urn:microsoft.com/office/officeart/2008/layout/VerticalCurvedList"/>
    <dgm:cxn modelId="{E7016ABC-6AF8-4AA5-B977-8C6E47764214}" srcId="{20BCCD0E-C6A3-4415-82A0-B9F692D39EF0}" destId="{E0EFBB76-016E-4F21-A7E8-808D4FA7A946}" srcOrd="0" destOrd="0" parTransId="{AE90DA7A-B7FC-492A-B4D8-CA3A2EA2E0A6}" sibTransId="{D6CAF5DD-A8DD-4E2A-A4EC-FF9CFE6071F7}"/>
    <dgm:cxn modelId="{0BC4B0D3-EE98-487A-A879-13E8AD38C038}" srcId="{20BCCD0E-C6A3-4415-82A0-B9F692D39EF0}" destId="{5C316DC1-112C-4CCB-8FDF-679E0371F70E}" srcOrd="2" destOrd="0" parTransId="{9425C271-14FB-42CF-A4E0-7A717C8FBBA4}" sibTransId="{CA5F7F06-35B8-48FE-AE47-FE0BA4BCE37A}"/>
    <dgm:cxn modelId="{E501FF90-D545-44F1-B51B-806C0DFB2227}" type="presOf" srcId="{20BCCD0E-C6A3-4415-82A0-B9F692D39EF0}" destId="{1638B135-588B-4216-AEBE-25B0F7152EFE}" srcOrd="0" destOrd="0" presId="urn:microsoft.com/office/officeart/2008/layout/VerticalCurvedList"/>
    <dgm:cxn modelId="{F9985322-FD38-4740-A9B6-2316ABC16088}" type="presParOf" srcId="{1638B135-588B-4216-AEBE-25B0F7152EFE}" destId="{9B2422B3-2381-40E8-B573-8BCAAB714536}" srcOrd="0" destOrd="0" presId="urn:microsoft.com/office/officeart/2008/layout/VerticalCurvedList"/>
    <dgm:cxn modelId="{DE3E68C8-984A-40A5-BBE7-03CF58055A19}" type="presParOf" srcId="{9B2422B3-2381-40E8-B573-8BCAAB714536}" destId="{B8F0E139-4945-42FC-B7A0-35D238C4A318}" srcOrd="0" destOrd="0" presId="urn:microsoft.com/office/officeart/2008/layout/VerticalCurvedList"/>
    <dgm:cxn modelId="{5F4FD62B-9066-4313-85EA-7232D72EA75D}" type="presParOf" srcId="{B8F0E139-4945-42FC-B7A0-35D238C4A318}" destId="{AE1449EC-7837-43E1-8331-E3362DC12C06}" srcOrd="0" destOrd="0" presId="urn:microsoft.com/office/officeart/2008/layout/VerticalCurvedList"/>
    <dgm:cxn modelId="{ECDB883B-1CC9-43C0-B9FE-05FC8EBBB805}" type="presParOf" srcId="{B8F0E139-4945-42FC-B7A0-35D238C4A318}" destId="{C983940B-F32B-4663-B432-44298CB17A7E}" srcOrd="1" destOrd="0" presId="urn:microsoft.com/office/officeart/2008/layout/VerticalCurvedList"/>
    <dgm:cxn modelId="{C5D43552-59CC-4B5F-9896-5F69C5EB807F}" type="presParOf" srcId="{B8F0E139-4945-42FC-B7A0-35D238C4A318}" destId="{43023FF0-A772-49D3-81E7-E15A8A0DBCA5}" srcOrd="2" destOrd="0" presId="urn:microsoft.com/office/officeart/2008/layout/VerticalCurvedList"/>
    <dgm:cxn modelId="{DAEC7E18-111E-4A80-97EC-FDB866869EDD}" type="presParOf" srcId="{B8F0E139-4945-42FC-B7A0-35D238C4A318}" destId="{7A3016C5-6AFC-4CD8-9532-A6FCCBF2F23C}" srcOrd="3" destOrd="0" presId="urn:microsoft.com/office/officeart/2008/layout/VerticalCurvedList"/>
    <dgm:cxn modelId="{B4DEB935-F1DD-412F-8CA9-A68BC0133965}" type="presParOf" srcId="{9B2422B3-2381-40E8-B573-8BCAAB714536}" destId="{B82DE8D7-A1D4-4DA1-A7E8-D792878B7046}" srcOrd="1" destOrd="0" presId="urn:microsoft.com/office/officeart/2008/layout/VerticalCurvedList"/>
    <dgm:cxn modelId="{C66F1F76-31A9-47C8-AF2C-6AAEE37E6E37}" type="presParOf" srcId="{9B2422B3-2381-40E8-B573-8BCAAB714536}" destId="{97AEA39B-D458-4278-BB63-41DC45478070}" srcOrd="2" destOrd="0" presId="urn:microsoft.com/office/officeart/2008/layout/VerticalCurvedList"/>
    <dgm:cxn modelId="{33690F73-66E9-4CAF-A4A5-13796E9C9DB6}" type="presParOf" srcId="{97AEA39B-D458-4278-BB63-41DC45478070}" destId="{1116055D-5366-4F15-8332-60D7F7E94C3F}" srcOrd="0" destOrd="0" presId="urn:microsoft.com/office/officeart/2008/layout/VerticalCurvedList"/>
    <dgm:cxn modelId="{286BA1D1-F86B-4683-9ABC-6503E394DBA9}" type="presParOf" srcId="{9B2422B3-2381-40E8-B573-8BCAAB714536}" destId="{E7C61E82-AE28-41B1-B67F-C176304FA85A}" srcOrd="3" destOrd="0" presId="urn:microsoft.com/office/officeart/2008/layout/VerticalCurvedList"/>
    <dgm:cxn modelId="{7AACDF3B-F6C8-47E8-B41D-E42DF0EB875A}" type="presParOf" srcId="{9B2422B3-2381-40E8-B573-8BCAAB714536}" destId="{74565A44-D513-4EA2-955E-51BB42481C9E}" srcOrd="4" destOrd="0" presId="urn:microsoft.com/office/officeart/2008/layout/VerticalCurvedList"/>
    <dgm:cxn modelId="{1ABBA775-41A0-4536-9E01-8905D5090243}" type="presParOf" srcId="{74565A44-D513-4EA2-955E-51BB42481C9E}" destId="{223C08A0-29EE-4CA8-9F9E-52C00046A949}" srcOrd="0" destOrd="0" presId="urn:microsoft.com/office/officeart/2008/layout/VerticalCurvedList"/>
    <dgm:cxn modelId="{1CA99939-4BE8-4DBD-B53D-8EC7CB2A326C}" type="presParOf" srcId="{9B2422B3-2381-40E8-B573-8BCAAB714536}" destId="{BD067C28-04C5-4EFD-A4F8-366E02AB7E92}" srcOrd="5" destOrd="0" presId="urn:microsoft.com/office/officeart/2008/layout/VerticalCurvedList"/>
    <dgm:cxn modelId="{34D15FF6-86FE-4025-A8B5-C657B20CA751}" type="presParOf" srcId="{9B2422B3-2381-40E8-B573-8BCAAB714536}" destId="{ACFE598F-FEC6-47D7-BF48-FC3DE67D0AF1}" srcOrd="6" destOrd="0" presId="urn:microsoft.com/office/officeart/2008/layout/VerticalCurvedList"/>
    <dgm:cxn modelId="{A2545472-946D-4D6F-A941-D186D437C88B}" type="presParOf" srcId="{ACFE598F-FEC6-47D7-BF48-FC3DE67D0AF1}" destId="{8FAC97DE-6569-4D4D-9FE8-4CAE0540F5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BCCD0E-C6A3-4415-82A0-B9F692D39E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0EFBB76-016E-4F21-A7E8-808D4FA7A946}">
      <dgm:prSet phldrT="[Texto]"/>
      <dgm:spPr/>
      <dgm:t>
        <a:bodyPr/>
        <a:lstStyle/>
        <a:p>
          <a:r>
            <a:rPr lang="es-CL" dirty="0" smtClean="0"/>
            <a:t>Procedimiento de Alerta y Organización de la Atención en caso de Emergencia</a:t>
          </a:r>
        </a:p>
      </dgm:t>
    </dgm:pt>
    <dgm:pt modelId="{AE90DA7A-B7FC-492A-B4D8-CA3A2EA2E0A6}" type="parTrans" cxnId="{E7016ABC-6AF8-4AA5-B977-8C6E47764214}">
      <dgm:prSet/>
      <dgm:spPr/>
      <dgm:t>
        <a:bodyPr/>
        <a:lstStyle/>
        <a:p>
          <a:endParaRPr lang="es-CL"/>
        </a:p>
      </dgm:t>
    </dgm:pt>
    <dgm:pt modelId="{D6CAF5DD-A8DD-4E2A-A4EC-FF9CFE6071F7}" type="sibTrans" cxnId="{E7016ABC-6AF8-4AA5-B977-8C6E47764214}">
      <dgm:prSet/>
      <dgm:spPr/>
      <dgm:t>
        <a:bodyPr/>
        <a:lstStyle/>
        <a:p>
          <a:endParaRPr lang="es-CL"/>
        </a:p>
      </dgm:t>
    </dgm:pt>
    <dgm:pt modelId="{F3D227D3-E21D-4D5D-B5FD-1CEB906D60A3}">
      <dgm:prSet phldrT="[Texto]"/>
      <dgm:spPr/>
      <dgm:t>
        <a:bodyPr/>
        <a:lstStyle/>
        <a:p>
          <a:r>
            <a:rPr lang="es-CL" dirty="0" smtClean="0"/>
            <a:t>Sistema de Derivación de Pacientes </a:t>
          </a:r>
          <a:endParaRPr lang="es-CL" dirty="0"/>
        </a:p>
      </dgm:t>
    </dgm:pt>
    <dgm:pt modelId="{2FCEBFF5-FC7C-483C-B324-BBA31C429BA6}" type="parTrans" cxnId="{7EF98D2B-4B6B-4AA5-9392-BA243C7D1CA0}">
      <dgm:prSet/>
      <dgm:spPr/>
      <dgm:t>
        <a:bodyPr/>
        <a:lstStyle/>
        <a:p>
          <a:endParaRPr lang="es-CL"/>
        </a:p>
      </dgm:t>
    </dgm:pt>
    <dgm:pt modelId="{76B57632-E14A-4950-81D6-B22FAD224896}" type="sibTrans" cxnId="{7EF98D2B-4B6B-4AA5-9392-BA243C7D1CA0}">
      <dgm:prSet/>
      <dgm:spPr/>
      <dgm:t>
        <a:bodyPr/>
        <a:lstStyle/>
        <a:p>
          <a:endParaRPr lang="es-CL"/>
        </a:p>
      </dgm:t>
    </dgm:pt>
    <dgm:pt modelId="{5C316DC1-112C-4CCB-8FDF-679E0371F70E}">
      <dgm:prSet phldrT="[Texto]"/>
      <dgm:spPr/>
      <dgm:t>
        <a:bodyPr/>
        <a:lstStyle/>
        <a:p>
          <a:r>
            <a:rPr lang="es-CL" dirty="0" smtClean="0"/>
            <a:t>Certificados de Títulos de Médicos y Cirujanos Dentistas con Funciones Permanentes y Transitorias</a:t>
          </a:r>
          <a:endParaRPr lang="es-CL" dirty="0"/>
        </a:p>
      </dgm:t>
    </dgm:pt>
    <dgm:pt modelId="{9425C271-14FB-42CF-A4E0-7A717C8FBBA4}" type="parTrans" cxnId="{0BC4B0D3-EE98-487A-A879-13E8AD38C038}">
      <dgm:prSet/>
      <dgm:spPr/>
      <dgm:t>
        <a:bodyPr/>
        <a:lstStyle/>
        <a:p>
          <a:endParaRPr lang="es-CL"/>
        </a:p>
      </dgm:t>
    </dgm:pt>
    <dgm:pt modelId="{CA5F7F06-35B8-48FE-AE47-FE0BA4BCE37A}" type="sibTrans" cxnId="{0BC4B0D3-EE98-487A-A879-13E8AD38C038}">
      <dgm:prSet/>
      <dgm:spPr/>
      <dgm:t>
        <a:bodyPr/>
        <a:lstStyle/>
        <a:p>
          <a:endParaRPr lang="es-CL"/>
        </a:p>
      </dgm:t>
    </dgm:pt>
    <dgm:pt modelId="{1638B135-588B-4216-AEBE-25B0F7152EFE}" type="pres">
      <dgm:prSet presAssocID="{20BCCD0E-C6A3-4415-82A0-B9F692D39E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9B2422B3-2381-40E8-B573-8BCAAB714536}" type="pres">
      <dgm:prSet presAssocID="{20BCCD0E-C6A3-4415-82A0-B9F692D39EF0}" presName="Name1" presStyleCnt="0"/>
      <dgm:spPr/>
    </dgm:pt>
    <dgm:pt modelId="{B8F0E139-4945-42FC-B7A0-35D238C4A318}" type="pres">
      <dgm:prSet presAssocID="{20BCCD0E-C6A3-4415-82A0-B9F692D39EF0}" presName="cycle" presStyleCnt="0"/>
      <dgm:spPr/>
    </dgm:pt>
    <dgm:pt modelId="{AE1449EC-7837-43E1-8331-E3362DC12C06}" type="pres">
      <dgm:prSet presAssocID="{20BCCD0E-C6A3-4415-82A0-B9F692D39EF0}" presName="srcNode" presStyleLbl="node1" presStyleIdx="0" presStyleCnt="3"/>
      <dgm:spPr/>
    </dgm:pt>
    <dgm:pt modelId="{C983940B-F32B-4663-B432-44298CB17A7E}" type="pres">
      <dgm:prSet presAssocID="{20BCCD0E-C6A3-4415-82A0-B9F692D39EF0}" presName="conn" presStyleLbl="parChTrans1D2" presStyleIdx="0" presStyleCnt="1"/>
      <dgm:spPr/>
      <dgm:t>
        <a:bodyPr/>
        <a:lstStyle/>
        <a:p>
          <a:endParaRPr lang="es-CL"/>
        </a:p>
      </dgm:t>
    </dgm:pt>
    <dgm:pt modelId="{43023FF0-A772-49D3-81E7-E15A8A0DBCA5}" type="pres">
      <dgm:prSet presAssocID="{20BCCD0E-C6A3-4415-82A0-B9F692D39EF0}" presName="extraNode" presStyleLbl="node1" presStyleIdx="0" presStyleCnt="3"/>
      <dgm:spPr/>
    </dgm:pt>
    <dgm:pt modelId="{7A3016C5-6AFC-4CD8-9532-A6FCCBF2F23C}" type="pres">
      <dgm:prSet presAssocID="{20BCCD0E-C6A3-4415-82A0-B9F692D39EF0}" presName="dstNode" presStyleLbl="node1" presStyleIdx="0" presStyleCnt="3"/>
      <dgm:spPr/>
    </dgm:pt>
    <dgm:pt modelId="{B82DE8D7-A1D4-4DA1-A7E8-D792878B7046}" type="pres">
      <dgm:prSet presAssocID="{E0EFBB76-016E-4F21-A7E8-808D4FA7A9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AEA39B-D458-4278-BB63-41DC45478070}" type="pres">
      <dgm:prSet presAssocID="{E0EFBB76-016E-4F21-A7E8-808D4FA7A946}" presName="accent_1" presStyleCnt="0"/>
      <dgm:spPr/>
    </dgm:pt>
    <dgm:pt modelId="{1116055D-5366-4F15-8332-60D7F7E94C3F}" type="pres">
      <dgm:prSet presAssocID="{E0EFBB76-016E-4F21-A7E8-808D4FA7A946}" presName="accentRepeatNode" presStyleLbl="solidFgAcc1" presStyleIdx="0" presStyleCnt="3"/>
      <dgm:spPr/>
    </dgm:pt>
    <dgm:pt modelId="{E7C61E82-AE28-41B1-B67F-C176304FA85A}" type="pres">
      <dgm:prSet presAssocID="{F3D227D3-E21D-4D5D-B5FD-1CEB906D60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565A44-D513-4EA2-955E-51BB42481C9E}" type="pres">
      <dgm:prSet presAssocID="{F3D227D3-E21D-4D5D-B5FD-1CEB906D60A3}" presName="accent_2" presStyleCnt="0"/>
      <dgm:spPr/>
    </dgm:pt>
    <dgm:pt modelId="{223C08A0-29EE-4CA8-9F9E-52C00046A949}" type="pres">
      <dgm:prSet presAssocID="{F3D227D3-E21D-4D5D-B5FD-1CEB906D60A3}" presName="accentRepeatNode" presStyleLbl="solidFgAcc1" presStyleIdx="1" presStyleCnt="3" custLinFactNeighborX="699" custLinFactNeighborY="1357"/>
      <dgm:spPr/>
    </dgm:pt>
    <dgm:pt modelId="{BD067C28-04C5-4EFD-A4F8-366E02AB7E92}" type="pres">
      <dgm:prSet presAssocID="{5C316DC1-112C-4CCB-8FDF-679E0371F7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FE598F-FEC6-47D7-BF48-FC3DE67D0AF1}" type="pres">
      <dgm:prSet presAssocID="{5C316DC1-112C-4CCB-8FDF-679E0371F70E}" presName="accent_3" presStyleCnt="0"/>
      <dgm:spPr/>
    </dgm:pt>
    <dgm:pt modelId="{8FAC97DE-6569-4D4D-9FE8-4CAE0540F5BF}" type="pres">
      <dgm:prSet presAssocID="{5C316DC1-112C-4CCB-8FDF-679E0371F70E}" presName="accentRepeatNode" presStyleLbl="solidFgAcc1" presStyleIdx="2" presStyleCnt="3"/>
      <dgm:spPr/>
    </dgm:pt>
  </dgm:ptLst>
  <dgm:cxnLst>
    <dgm:cxn modelId="{F40AD76E-76A9-4602-8BBF-36CF9277E58D}" type="presOf" srcId="{D6CAF5DD-A8DD-4E2A-A4EC-FF9CFE6071F7}" destId="{C983940B-F32B-4663-B432-44298CB17A7E}" srcOrd="0" destOrd="0" presId="urn:microsoft.com/office/officeart/2008/layout/VerticalCurvedList"/>
    <dgm:cxn modelId="{C8987BD3-650B-41D3-933A-27CBC4805948}" type="presOf" srcId="{F3D227D3-E21D-4D5D-B5FD-1CEB906D60A3}" destId="{E7C61E82-AE28-41B1-B67F-C176304FA85A}" srcOrd="0" destOrd="0" presId="urn:microsoft.com/office/officeart/2008/layout/VerticalCurvedList"/>
    <dgm:cxn modelId="{7EF98D2B-4B6B-4AA5-9392-BA243C7D1CA0}" srcId="{20BCCD0E-C6A3-4415-82A0-B9F692D39EF0}" destId="{F3D227D3-E21D-4D5D-B5FD-1CEB906D60A3}" srcOrd="1" destOrd="0" parTransId="{2FCEBFF5-FC7C-483C-B324-BBA31C429BA6}" sibTransId="{76B57632-E14A-4950-81D6-B22FAD224896}"/>
    <dgm:cxn modelId="{E8A61529-2EEE-4EBE-B5FD-D776AC8A8E5B}" type="presOf" srcId="{E0EFBB76-016E-4F21-A7E8-808D4FA7A946}" destId="{B82DE8D7-A1D4-4DA1-A7E8-D792878B7046}" srcOrd="0" destOrd="0" presId="urn:microsoft.com/office/officeart/2008/layout/VerticalCurvedList"/>
    <dgm:cxn modelId="{DBD28AAE-C096-45DA-92BD-C22C26D11BCE}" type="presOf" srcId="{5C316DC1-112C-4CCB-8FDF-679E0371F70E}" destId="{BD067C28-04C5-4EFD-A4F8-366E02AB7E92}" srcOrd="0" destOrd="0" presId="urn:microsoft.com/office/officeart/2008/layout/VerticalCurvedList"/>
    <dgm:cxn modelId="{0E8CF5C0-B8AF-4C52-815D-0E935C6C5C7A}" type="presOf" srcId="{20BCCD0E-C6A3-4415-82A0-B9F692D39EF0}" destId="{1638B135-588B-4216-AEBE-25B0F7152EFE}" srcOrd="0" destOrd="0" presId="urn:microsoft.com/office/officeart/2008/layout/VerticalCurvedList"/>
    <dgm:cxn modelId="{E7016ABC-6AF8-4AA5-B977-8C6E47764214}" srcId="{20BCCD0E-C6A3-4415-82A0-B9F692D39EF0}" destId="{E0EFBB76-016E-4F21-A7E8-808D4FA7A946}" srcOrd="0" destOrd="0" parTransId="{AE90DA7A-B7FC-492A-B4D8-CA3A2EA2E0A6}" sibTransId="{D6CAF5DD-A8DD-4E2A-A4EC-FF9CFE6071F7}"/>
    <dgm:cxn modelId="{0BC4B0D3-EE98-487A-A879-13E8AD38C038}" srcId="{20BCCD0E-C6A3-4415-82A0-B9F692D39EF0}" destId="{5C316DC1-112C-4CCB-8FDF-679E0371F70E}" srcOrd="2" destOrd="0" parTransId="{9425C271-14FB-42CF-A4E0-7A717C8FBBA4}" sibTransId="{CA5F7F06-35B8-48FE-AE47-FE0BA4BCE37A}"/>
    <dgm:cxn modelId="{FCA4D668-9A5B-496D-9FB0-6E086ACB01F9}" type="presParOf" srcId="{1638B135-588B-4216-AEBE-25B0F7152EFE}" destId="{9B2422B3-2381-40E8-B573-8BCAAB714536}" srcOrd="0" destOrd="0" presId="urn:microsoft.com/office/officeart/2008/layout/VerticalCurvedList"/>
    <dgm:cxn modelId="{7B993DA3-F6D9-49DB-B32D-76F86E02FB3F}" type="presParOf" srcId="{9B2422B3-2381-40E8-B573-8BCAAB714536}" destId="{B8F0E139-4945-42FC-B7A0-35D238C4A318}" srcOrd="0" destOrd="0" presId="urn:microsoft.com/office/officeart/2008/layout/VerticalCurvedList"/>
    <dgm:cxn modelId="{33ED248E-8C32-49E7-B3C0-5BAFDE9A91B4}" type="presParOf" srcId="{B8F0E139-4945-42FC-B7A0-35D238C4A318}" destId="{AE1449EC-7837-43E1-8331-E3362DC12C06}" srcOrd="0" destOrd="0" presId="urn:microsoft.com/office/officeart/2008/layout/VerticalCurvedList"/>
    <dgm:cxn modelId="{BF042745-5C5F-42DA-9F65-C3F4306F6AC0}" type="presParOf" srcId="{B8F0E139-4945-42FC-B7A0-35D238C4A318}" destId="{C983940B-F32B-4663-B432-44298CB17A7E}" srcOrd="1" destOrd="0" presId="urn:microsoft.com/office/officeart/2008/layout/VerticalCurvedList"/>
    <dgm:cxn modelId="{C6AF8F4C-36CC-45E5-B1AB-F664BE3DE8B8}" type="presParOf" srcId="{B8F0E139-4945-42FC-B7A0-35D238C4A318}" destId="{43023FF0-A772-49D3-81E7-E15A8A0DBCA5}" srcOrd="2" destOrd="0" presId="urn:microsoft.com/office/officeart/2008/layout/VerticalCurvedList"/>
    <dgm:cxn modelId="{932C40D6-FCBB-4653-9420-489B832E3CBD}" type="presParOf" srcId="{B8F0E139-4945-42FC-B7A0-35D238C4A318}" destId="{7A3016C5-6AFC-4CD8-9532-A6FCCBF2F23C}" srcOrd="3" destOrd="0" presId="urn:microsoft.com/office/officeart/2008/layout/VerticalCurvedList"/>
    <dgm:cxn modelId="{A8C55766-582C-467C-A992-DCAC674E606E}" type="presParOf" srcId="{9B2422B3-2381-40E8-B573-8BCAAB714536}" destId="{B82DE8D7-A1D4-4DA1-A7E8-D792878B7046}" srcOrd="1" destOrd="0" presId="urn:microsoft.com/office/officeart/2008/layout/VerticalCurvedList"/>
    <dgm:cxn modelId="{346F3345-EE5E-4D37-83DB-27AB6EAAB70C}" type="presParOf" srcId="{9B2422B3-2381-40E8-B573-8BCAAB714536}" destId="{97AEA39B-D458-4278-BB63-41DC45478070}" srcOrd="2" destOrd="0" presId="urn:microsoft.com/office/officeart/2008/layout/VerticalCurvedList"/>
    <dgm:cxn modelId="{051BAE8A-49E2-4E44-8865-2647F0B89F56}" type="presParOf" srcId="{97AEA39B-D458-4278-BB63-41DC45478070}" destId="{1116055D-5366-4F15-8332-60D7F7E94C3F}" srcOrd="0" destOrd="0" presId="urn:microsoft.com/office/officeart/2008/layout/VerticalCurvedList"/>
    <dgm:cxn modelId="{1223E092-8A8C-41E9-BEEC-44AD49D7273B}" type="presParOf" srcId="{9B2422B3-2381-40E8-B573-8BCAAB714536}" destId="{E7C61E82-AE28-41B1-B67F-C176304FA85A}" srcOrd="3" destOrd="0" presId="urn:microsoft.com/office/officeart/2008/layout/VerticalCurvedList"/>
    <dgm:cxn modelId="{39731650-DBD4-46B3-B48B-65AE2E57A244}" type="presParOf" srcId="{9B2422B3-2381-40E8-B573-8BCAAB714536}" destId="{74565A44-D513-4EA2-955E-51BB42481C9E}" srcOrd="4" destOrd="0" presId="urn:microsoft.com/office/officeart/2008/layout/VerticalCurvedList"/>
    <dgm:cxn modelId="{A70ACBE1-57DD-4937-AA2E-8DE4CB8E6E4C}" type="presParOf" srcId="{74565A44-D513-4EA2-955E-51BB42481C9E}" destId="{223C08A0-29EE-4CA8-9F9E-52C00046A949}" srcOrd="0" destOrd="0" presId="urn:microsoft.com/office/officeart/2008/layout/VerticalCurvedList"/>
    <dgm:cxn modelId="{FC3AD9BC-0499-4A3C-9199-A98F8126B10F}" type="presParOf" srcId="{9B2422B3-2381-40E8-B573-8BCAAB714536}" destId="{BD067C28-04C5-4EFD-A4F8-366E02AB7E92}" srcOrd="5" destOrd="0" presId="urn:microsoft.com/office/officeart/2008/layout/VerticalCurvedList"/>
    <dgm:cxn modelId="{96B9E4C4-7767-4DE2-BDF7-F5D84C56DD49}" type="presParOf" srcId="{9B2422B3-2381-40E8-B573-8BCAAB714536}" destId="{ACFE598F-FEC6-47D7-BF48-FC3DE67D0AF1}" srcOrd="6" destOrd="0" presId="urn:microsoft.com/office/officeart/2008/layout/VerticalCurvedList"/>
    <dgm:cxn modelId="{706EAF3E-4FA9-4784-9CA2-402838986E44}" type="presParOf" srcId="{ACFE598F-FEC6-47D7-BF48-FC3DE67D0AF1}" destId="{8FAC97DE-6569-4D4D-9FE8-4CAE0540F5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E1CF8-3AEF-4194-93E6-EE335F2ED635}">
      <dsp:nvSpPr>
        <dsp:cNvPr id="0" name=""/>
        <dsp:cNvSpPr/>
      </dsp:nvSpPr>
      <dsp:spPr>
        <a:xfrm>
          <a:off x="0" y="0"/>
          <a:ext cx="8177213" cy="2605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DECRETO SUPREMO N°15 del 2007. Reglamento del Sistema de  Acreditación para los prestadores de institucionales de </a:t>
          </a:r>
          <a:r>
            <a:rPr lang="es-CL" sz="2000" b="1" kern="1200" dirty="0" smtClean="0"/>
            <a:t>Salud (</a:t>
          </a:r>
          <a:r>
            <a:rPr lang="es-CL" sz="1800" b="0" kern="1200" dirty="0" smtClean="0"/>
            <a:t>última actualización vigente del 2015</a:t>
          </a:r>
          <a:r>
            <a:rPr lang="es-CL" sz="2000" b="1" kern="1200" dirty="0" smtClean="0"/>
            <a:t>)</a:t>
          </a:r>
          <a:endParaRPr lang="es-CL" sz="2000" b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. Art. 23 : Evaluación Criterios Objetivos, no discriminatorios e imparciales…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 smtClean="0"/>
        </a:p>
      </dsp:txBody>
      <dsp:txXfrm>
        <a:off x="1895979" y="0"/>
        <a:ext cx="6281233" cy="2605367"/>
      </dsp:txXfrm>
    </dsp:sp>
    <dsp:sp modelId="{C20FD42F-40D9-49AF-BF17-A42038AA8587}">
      <dsp:nvSpPr>
        <dsp:cNvPr id="0" name=""/>
        <dsp:cNvSpPr/>
      </dsp:nvSpPr>
      <dsp:spPr>
        <a:xfrm>
          <a:off x="259351" y="321210"/>
          <a:ext cx="1637813" cy="19629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B9D707-2E87-4D16-948C-F1CA56FB156A}">
      <dsp:nvSpPr>
        <dsp:cNvPr id="0" name=""/>
        <dsp:cNvSpPr/>
      </dsp:nvSpPr>
      <dsp:spPr>
        <a:xfrm>
          <a:off x="0" y="2865904"/>
          <a:ext cx="8177213" cy="2605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b="1" kern="1200" dirty="0" smtClean="0"/>
            <a:t>COMPENDIO DE CIRCULARES INTERPRETATIVAS</a:t>
          </a:r>
          <a:endParaRPr lang="es-CL" sz="3500" b="1" kern="1200" dirty="0"/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 smtClean="0"/>
            <a:t>Cir. IP N°37. Instrucciones del proceso en terreno desde antes de la visita y hasta la elaboración del informe.</a:t>
          </a:r>
          <a:endParaRPr lang="es-CL" sz="2700" kern="1200" dirty="0"/>
        </a:p>
      </dsp:txBody>
      <dsp:txXfrm>
        <a:off x="1895979" y="2865904"/>
        <a:ext cx="6281233" cy="2605367"/>
      </dsp:txXfrm>
    </dsp:sp>
    <dsp:sp modelId="{A966A2F2-B6CB-4CFB-A92E-62007E8FE7FF}">
      <dsp:nvSpPr>
        <dsp:cNvPr id="0" name=""/>
        <dsp:cNvSpPr/>
      </dsp:nvSpPr>
      <dsp:spPr>
        <a:xfrm>
          <a:off x="260536" y="3126441"/>
          <a:ext cx="1635442" cy="20842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940B-F32B-4663-B432-44298CB17A7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E8D7-A1D4-4DA1-A7E8-D792878B7046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Certificados de Títulos de Técnicos y Profesionales de la Salud con Funciones Permanentes y Transitorias</a:t>
          </a:r>
        </a:p>
      </dsp:txBody>
      <dsp:txXfrm>
        <a:off x="564979" y="406400"/>
        <a:ext cx="5475833" cy="812800"/>
      </dsp:txXfrm>
    </dsp:sp>
    <dsp:sp modelId="{1116055D-5366-4F15-8332-60D7F7E94C3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61E82-AE28-41B1-B67F-C176304FA85A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Sistema de Ficha Clínica Única</a:t>
          </a:r>
          <a:endParaRPr lang="es-CL" sz="1700" kern="1200" dirty="0"/>
        </a:p>
      </dsp:txBody>
      <dsp:txXfrm>
        <a:off x="860432" y="1625599"/>
        <a:ext cx="5180380" cy="812800"/>
      </dsp:txXfrm>
    </dsp:sp>
    <dsp:sp modelId="{223C08A0-29EE-4CA8-9F9E-52C00046A949}">
      <dsp:nvSpPr>
        <dsp:cNvPr id="0" name=""/>
        <dsp:cNvSpPr/>
      </dsp:nvSpPr>
      <dsp:spPr>
        <a:xfrm>
          <a:off x="359534" y="1537787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67C28-04C5-4EFD-A4F8-366E02AB7E9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Programa de Mantenimiento Preventivo de Equipos Críticos </a:t>
          </a:r>
          <a:endParaRPr lang="es-CL" sz="1700" kern="1200" dirty="0"/>
        </a:p>
      </dsp:txBody>
      <dsp:txXfrm>
        <a:off x="564979" y="2844800"/>
        <a:ext cx="5475833" cy="812800"/>
      </dsp:txXfrm>
    </dsp:sp>
    <dsp:sp modelId="{8FAC97DE-6569-4D4D-9FE8-4CAE0540F5B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B49B5-857A-41FA-A52A-708648076297}">
      <dsp:nvSpPr>
        <dsp:cNvPr id="0" name=""/>
        <dsp:cNvSpPr/>
      </dsp:nvSpPr>
      <dsp:spPr>
        <a:xfrm>
          <a:off x="2574194" y="1388"/>
          <a:ext cx="1774723" cy="88736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101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procesos AA </a:t>
          </a:r>
          <a:endParaRPr lang="es-CL" sz="2000" kern="1200" dirty="0"/>
        </a:p>
      </dsp:txBody>
      <dsp:txXfrm>
        <a:off x="2600184" y="27378"/>
        <a:ext cx="1722743" cy="835381"/>
      </dsp:txXfrm>
    </dsp:sp>
    <dsp:sp modelId="{F42958BF-0B62-4EDD-AA77-47EB922886BA}">
      <dsp:nvSpPr>
        <dsp:cNvPr id="0" name=""/>
        <dsp:cNvSpPr/>
      </dsp:nvSpPr>
      <dsp:spPr>
        <a:xfrm rot="3600000">
          <a:off x="3704363" y="1559952"/>
          <a:ext cx="981052" cy="3105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>
        <a:off x="3797536" y="1622067"/>
        <a:ext cx="794706" cy="186346"/>
      </dsp:txXfrm>
    </dsp:sp>
    <dsp:sp modelId="{DC5EFD9D-C522-4C29-9C76-3682CF6B83B9}">
      <dsp:nvSpPr>
        <dsp:cNvPr id="0" name=""/>
        <dsp:cNvSpPr/>
      </dsp:nvSpPr>
      <dsp:spPr>
        <a:xfrm>
          <a:off x="4040861" y="2541730"/>
          <a:ext cx="1774723" cy="88736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22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 Públicos</a:t>
          </a:r>
          <a:endParaRPr lang="es-CL" sz="2000" kern="1200" dirty="0"/>
        </a:p>
      </dsp:txBody>
      <dsp:txXfrm>
        <a:off x="4066851" y="2567720"/>
        <a:ext cx="1722743" cy="835381"/>
      </dsp:txXfrm>
    </dsp:sp>
    <dsp:sp modelId="{20EE9B68-B10E-4166-A4E0-E526C9BC7956}">
      <dsp:nvSpPr>
        <dsp:cNvPr id="0" name=""/>
        <dsp:cNvSpPr/>
      </dsp:nvSpPr>
      <dsp:spPr>
        <a:xfrm rot="10798975">
          <a:off x="2937177" y="2830570"/>
          <a:ext cx="981052" cy="3105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 rot="10800000">
        <a:off x="3030350" y="2892685"/>
        <a:ext cx="794706" cy="186346"/>
      </dsp:txXfrm>
    </dsp:sp>
    <dsp:sp modelId="{5F9DE48E-DEA1-4272-8F75-A57F93CA7CDA}">
      <dsp:nvSpPr>
        <dsp:cNvPr id="0" name=""/>
        <dsp:cNvSpPr/>
      </dsp:nvSpPr>
      <dsp:spPr>
        <a:xfrm>
          <a:off x="1039822" y="2542625"/>
          <a:ext cx="1774723" cy="88736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79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Privados</a:t>
          </a:r>
          <a:endParaRPr lang="es-CL" sz="2000" kern="1200" dirty="0"/>
        </a:p>
      </dsp:txBody>
      <dsp:txXfrm>
        <a:off x="1065812" y="2568615"/>
        <a:ext cx="1722743" cy="835381"/>
      </dsp:txXfrm>
    </dsp:sp>
    <dsp:sp modelId="{70533640-0E6A-4553-8997-DD5712B96C56}">
      <dsp:nvSpPr>
        <dsp:cNvPr id="0" name=""/>
        <dsp:cNvSpPr/>
      </dsp:nvSpPr>
      <dsp:spPr>
        <a:xfrm rot="18067388">
          <a:off x="2203844" y="1560399"/>
          <a:ext cx="981052" cy="3105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>
        <a:off x="2297017" y="1622514"/>
        <a:ext cx="794706" cy="1863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FDB26-DD6A-41E2-8DB7-76C8E73DE356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>
              <a:solidFill>
                <a:schemeClr val="tx2"/>
              </a:solidFill>
            </a:rPr>
            <a:t>4°EM Informe sin análisis de los resultados.</a:t>
          </a:r>
          <a:endParaRPr lang="es-CL" sz="2400" kern="1200" dirty="0">
            <a:solidFill>
              <a:schemeClr val="tx2"/>
            </a:solidFill>
          </a:endParaRPr>
        </a:p>
      </dsp:txBody>
      <dsp:txXfrm rot="-5400000">
        <a:off x="2962656" y="205028"/>
        <a:ext cx="5209983" cy="1052927"/>
      </dsp:txXfrm>
    </dsp:sp>
    <dsp:sp modelId="{4E08B4EE-A011-4A99-8F07-8F0B89593040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b="1" kern="1200" dirty="0" smtClean="0"/>
            <a:t>CAL 1.1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Programa de calidad</a:t>
          </a:r>
          <a:endParaRPr lang="es-CL" sz="2500" kern="1200" dirty="0"/>
        </a:p>
      </dsp:txBody>
      <dsp:txXfrm>
        <a:off x="71201" y="73410"/>
        <a:ext cx="2820254" cy="1316160"/>
      </dsp:txXfrm>
    </dsp:sp>
    <dsp:sp modelId="{CE4A4167-BF09-45AB-8102-8A25DB2CBF29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No Institucional , documento de la red sin toma de conocimiento del director local</a:t>
          </a:r>
          <a:endParaRPr lang="es-C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Biopsias no procesadas por No pago.</a:t>
          </a:r>
          <a:endParaRPr lang="es-C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No describe la muestra obtenida</a:t>
          </a:r>
          <a:endParaRPr lang="es-CL" sz="1800" kern="1200" dirty="0">
            <a:solidFill>
              <a:schemeClr val="tx2"/>
            </a:solidFill>
          </a:endParaRPr>
        </a:p>
      </dsp:txBody>
      <dsp:txXfrm rot="-5400000">
        <a:off x="2962656" y="1736518"/>
        <a:ext cx="5209983" cy="1052927"/>
      </dsp:txXfrm>
    </dsp:sp>
    <dsp:sp modelId="{B604D402-8550-4FE5-9A07-039169944AE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b="1" kern="1200" dirty="0" smtClean="0"/>
            <a:t>GCL 1.8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Trazabilidad de Biopsias</a:t>
          </a:r>
          <a:endParaRPr lang="es-CL" sz="2500" kern="1200" dirty="0"/>
        </a:p>
      </dsp:txBody>
      <dsp:txXfrm>
        <a:off x="71201" y="1604901"/>
        <a:ext cx="2820254" cy="1316160"/>
      </dsp:txXfrm>
    </dsp:sp>
    <dsp:sp modelId="{49268992-9913-4DA3-B5F9-60A35441D5B9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 smtClean="0">
              <a:solidFill>
                <a:schemeClr val="tx2"/>
              </a:solidFill>
            </a:rPr>
            <a:t>Documento no es de carácter institucional</a:t>
          </a:r>
          <a:endParaRPr lang="es-CL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 smtClean="0">
              <a:solidFill>
                <a:schemeClr val="tx2"/>
              </a:solidFill>
            </a:rPr>
            <a:t>2°EM sin acceso a la integridad de la información de todos los que participan en la atención.</a:t>
          </a:r>
          <a:endParaRPr lang="es-CL" sz="1900" kern="1200" dirty="0">
            <a:solidFill>
              <a:schemeClr val="tx2"/>
            </a:solidFill>
          </a:endParaRPr>
        </a:p>
      </dsp:txBody>
      <dsp:txXfrm rot="-5400000">
        <a:off x="2962656" y="3268008"/>
        <a:ext cx="5209983" cy="1052927"/>
      </dsp:txXfrm>
    </dsp:sp>
    <dsp:sp modelId="{538E2713-CB6E-41D1-B72E-14747899DA71}">
      <dsp:nvSpPr>
        <dsp:cNvPr id="0" name=""/>
        <dsp:cNvSpPr/>
      </dsp:nvSpPr>
      <dsp:spPr>
        <a:xfrm>
          <a:off x="0" y="30674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b="1" kern="1200" dirty="0" smtClean="0"/>
            <a:t>REG 1.1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Ficha clínica única</a:t>
          </a:r>
          <a:endParaRPr lang="es-CL" sz="2500" kern="1200" dirty="0"/>
        </a:p>
      </dsp:txBody>
      <dsp:txXfrm>
        <a:off x="71201" y="3138601"/>
        <a:ext cx="2820254" cy="13161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6C134-242A-451F-9CA8-979D1BD93937}">
      <dsp:nvSpPr>
        <dsp:cNvPr id="0" name=""/>
        <dsp:cNvSpPr/>
      </dsp:nvSpPr>
      <dsp:spPr>
        <a:xfrm rot="5400000">
          <a:off x="4533759" y="-1554112"/>
          <a:ext cx="2124737" cy="5263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1°EM; No define el código único identificatorio, no describe procedimiento de acceso y vinculación a la Ficha clínica </a:t>
          </a:r>
          <a:endParaRPr lang="es-C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Se constata el no acceso de todos quienes participan en la atención a la integridad de la información.</a:t>
          </a:r>
          <a:endParaRPr lang="es-C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Se constata registros paralelos no vinculados y no identificados en el protocolo.</a:t>
          </a:r>
          <a:endParaRPr lang="es-CL" sz="1800" kern="1200" dirty="0">
            <a:solidFill>
              <a:schemeClr val="tx2"/>
            </a:solidFill>
          </a:endParaRPr>
        </a:p>
      </dsp:txBody>
      <dsp:txXfrm rot="-5400000">
        <a:off x="2964131" y="119237"/>
        <a:ext cx="5160273" cy="1917295"/>
      </dsp:txXfrm>
    </dsp:sp>
    <dsp:sp modelId="{F5B7716C-C4E4-4B20-8955-EEDCB1484CF2}">
      <dsp:nvSpPr>
        <dsp:cNvPr id="0" name=""/>
        <dsp:cNvSpPr/>
      </dsp:nvSpPr>
      <dsp:spPr>
        <a:xfrm>
          <a:off x="1474" y="763"/>
          <a:ext cx="2962656" cy="2154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REG 1.1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Ficha Clínica única</a:t>
          </a:r>
          <a:endParaRPr lang="es-CL" sz="2200" kern="1200" dirty="0"/>
        </a:p>
      </dsp:txBody>
      <dsp:txXfrm>
        <a:off x="106635" y="105924"/>
        <a:ext cx="2752334" cy="1943920"/>
      </dsp:txXfrm>
    </dsp:sp>
    <dsp:sp modelId="{88F8A038-97A1-4B24-B899-A4ED265D71A5}">
      <dsp:nvSpPr>
        <dsp:cNvPr id="0" name=""/>
        <dsp:cNvSpPr/>
      </dsp:nvSpPr>
      <dsp:spPr>
        <a:xfrm rot="5400000">
          <a:off x="4492715" y="854339"/>
          <a:ext cx="2198843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1°EM; No especifica las actividades mínimas de la  Mantención preventiva </a:t>
          </a:r>
          <a:endParaRPr lang="es-C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Documento No vigente</a:t>
          </a:r>
          <a:endParaRPr lang="es-C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2°EM; No hay respaldo de las mantenciones realizadas de acuerdo al programa ( solo facturas) o el respaldo no da cuenta del programa , no cumple periodicidad declarada.</a:t>
          </a:r>
          <a:endParaRPr lang="es-CL" sz="1800" kern="1200" dirty="0">
            <a:solidFill>
              <a:schemeClr val="tx2"/>
            </a:solidFill>
          </a:endParaRPr>
        </a:p>
      </dsp:txBody>
      <dsp:txXfrm rot="-5400000">
        <a:off x="2961237" y="2493157"/>
        <a:ext cx="5154461" cy="1984165"/>
      </dsp:txXfrm>
    </dsp:sp>
    <dsp:sp modelId="{1577E566-DD1A-44C2-B882-D01641C1F8F7}">
      <dsp:nvSpPr>
        <dsp:cNvPr id="0" name=""/>
        <dsp:cNvSpPr/>
      </dsp:nvSpPr>
      <dsp:spPr>
        <a:xfrm>
          <a:off x="1474" y="2262717"/>
          <a:ext cx="2959762" cy="2445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EQ 2.1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Mantención preventiva equipamiento critico</a:t>
          </a:r>
          <a:endParaRPr lang="es-CL" sz="2200" kern="1200" dirty="0"/>
        </a:p>
      </dsp:txBody>
      <dsp:txXfrm>
        <a:off x="120831" y="2382074"/>
        <a:ext cx="2721048" cy="2206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7B2EE-14F0-456D-AA71-04DD1B958CD4}">
      <dsp:nvSpPr>
        <dsp:cNvPr id="0" name=""/>
        <dsp:cNvSpPr/>
      </dsp:nvSpPr>
      <dsp:spPr>
        <a:xfrm rot="5400000">
          <a:off x="684910" y="1395078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3A246-EFC7-447A-8839-06E1F351853F}">
      <dsp:nvSpPr>
        <dsp:cNvPr id="0" name=""/>
        <dsp:cNvSpPr/>
      </dsp:nvSpPr>
      <dsp:spPr>
        <a:xfrm>
          <a:off x="315917" y="40882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100" kern="1200" dirty="0" smtClean="0"/>
            <a:t>5 días</a:t>
          </a:r>
          <a:endParaRPr lang="es-CL" sz="4100" kern="1200" dirty="0"/>
        </a:p>
      </dsp:txBody>
      <dsp:txXfrm>
        <a:off x="383201" y="108166"/>
        <a:ext cx="1834184" cy="1243494"/>
      </dsp:txXfrm>
    </dsp:sp>
    <dsp:sp modelId="{644C7190-56FA-4971-B331-B4C47F01F4D4}">
      <dsp:nvSpPr>
        <dsp:cNvPr id="0" name=""/>
        <dsp:cNvSpPr/>
      </dsp:nvSpPr>
      <dsp:spPr>
        <a:xfrm>
          <a:off x="2750929" y="157360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>
              <a:solidFill>
                <a:schemeClr val="tx2"/>
              </a:solidFill>
            </a:rPr>
            <a:t>Plazo de aceptación de la EA 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2750929" y="157360"/>
        <a:ext cx="1431882" cy="1113811"/>
      </dsp:txXfrm>
    </dsp:sp>
    <dsp:sp modelId="{5DF95C56-4EA3-456C-8C1B-F4D1231A635A}">
      <dsp:nvSpPr>
        <dsp:cNvPr id="0" name=""/>
        <dsp:cNvSpPr/>
      </dsp:nvSpPr>
      <dsp:spPr>
        <a:xfrm rot="5400000">
          <a:off x="2341101" y="2951763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E7E2C-1BA1-42DD-BD3E-2253DB0C9BA8}">
      <dsp:nvSpPr>
        <dsp:cNvPr id="0" name=""/>
        <dsp:cNvSpPr/>
      </dsp:nvSpPr>
      <dsp:spPr>
        <a:xfrm>
          <a:off x="2044100" y="1599499"/>
          <a:ext cx="1968752" cy="1378062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100" kern="1200" dirty="0" smtClean="0"/>
            <a:t>10 días</a:t>
          </a:r>
          <a:endParaRPr lang="es-CL" sz="4100" kern="1200" dirty="0"/>
        </a:p>
      </dsp:txBody>
      <dsp:txXfrm>
        <a:off x="2111384" y="1666783"/>
        <a:ext cx="1834184" cy="1243494"/>
      </dsp:txXfrm>
    </dsp:sp>
    <dsp:sp modelId="{C2431BAC-8213-4FB8-A03B-52E31E3D0B8F}">
      <dsp:nvSpPr>
        <dsp:cNvPr id="0" name=""/>
        <dsp:cNvSpPr/>
      </dsp:nvSpPr>
      <dsp:spPr>
        <a:xfrm>
          <a:off x="4383234" y="170537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>
              <a:solidFill>
                <a:schemeClr val="tx2"/>
              </a:solidFill>
            </a:rPr>
            <a:t>Plazo del pago 1°cuota del prestador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4383234" y="1705379"/>
        <a:ext cx="1431882" cy="1113811"/>
      </dsp:txXfrm>
    </dsp:sp>
    <dsp:sp modelId="{59FFA55D-BA40-417D-A52F-A9A81DD8D97D}">
      <dsp:nvSpPr>
        <dsp:cNvPr id="0" name=""/>
        <dsp:cNvSpPr/>
      </dsp:nvSpPr>
      <dsp:spPr>
        <a:xfrm>
          <a:off x="3580015" y="3136066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100" kern="1200" dirty="0" smtClean="0"/>
            <a:t>5 días </a:t>
          </a:r>
          <a:endParaRPr lang="es-CL" sz="4100" kern="1200" dirty="0"/>
        </a:p>
      </dsp:txBody>
      <dsp:txXfrm>
        <a:off x="3647299" y="3203350"/>
        <a:ext cx="1834184" cy="1243494"/>
      </dsp:txXfrm>
    </dsp:sp>
    <dsp:sp modelId="{31C69D8D-67AC-429D-BE79-94442FA32C7F}">
      <dsp:nvSpPr>
        <dsp:cNvPr id="0" name=""/>
        <dsp:cNvSpPr/>
      </dsp:nvSpPr>
      <dsp:spPr>
        <a:xfrm>
          <a:off x="5552053" y="3317153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>
              <a:solidFill>
                <a:schemeClr val="tx2"/>
              </a:solidFill>
            </a:rPr>
            <a:t>Plazo EA para comunicar la visita al prestador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5552053" y="3317153"/>
        <a:ext cx="1431882" cy="1113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93CF-547F-4C94-A661-08FB7EA64D52}">
      <dsp:nvSpPr>
        <dsp:cNvPr id="0" name=""/>
        <dsp:cNvSpPr/>
      </dsp:nvSpPr>
      <dsp:spPr>
        <a:xfrm rot="5400000">
          <a:off x="1092024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E7817-F3E4-4870-A59A-37EBB443CF1B}">
      <dsp:nvSpPr>
        <dsp:cNvPr id="0" name=""/>
        <dsp:cNvSpPr/>
      </dsp:nvSpPr>
      <dsp:spPr>
        <a:xfrm>
          <a:off x="782177" y="2593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30 días</a:t>
          </a:r>
          <a:endParaRPr lang="es-CL" sz="2100" kern="1200" dirty="0"/>
        </a:p>
      </dsp:txBody>
      <dsp:txXfrm>
        <a:off x="849461" y="93214"/>
        <a:ext cx="1834184" cy="1243494"/>
      </dsp:txXfrm>
    </dsp:sp>
    <dsp:sp modelId="{D26C03CE-409C-41BB-BF3C-ED0D66ED7F9E}">
      <dsp:nvSpPr>
        <dsp:cNvPr id="0" name=""/>
        <dsp:cNvSpPr/>
      </dsp:nvSpPr>
      <dsp:spPr>
        <a:xfrm>
          <a:off x="2750929" y="157360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solidFill>
                <a:schemeClr val="tx2"/>
              </a:solidFill>
            </a:rPr>
            <a:t>Dura el proceso de evaluación  desde la visita</a:t>
          </a:r>
          <a:endParaRPr lang="es-CL" sz="1500" kern="1200" dirty="0">
            <a:solidFill>
              <a:schemeClr val="tx2"/>
            </a:solidFill>
          </a:endParaRPr>
        </a:p>
      </dsp:txBody>
      <dsp:txXfrm>
        <a:off x="2750929" y="157360"/>
        <a:ext cx="1431882" cy="1113811"/>
      </dsp:txXfrm>
    </dsp:sp>
    <dsp:sp modelId="{5827645D-E265-4E66-BCDB-1AC90B2A76BF}">
      <dsp:nvSpPr>
        <dsp:cNvPr id="0" name=""/>
        <dsp:cNvSpPr/>
      </dsp:nvSpPr>
      <dsp:spPr>
        <a:xfrm rot="5400000">
          <a:off x="2724329" y="287036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2B3DC-F6AE-4A39-A7B9-60174380A898}">
      <dsp:nvSpPr>
        <dsp:cNvPr id="0" name=""/>
        <dsp:cNvSpPr/>
      </dsp:nvSpPr>
      <dsp:spPr>
        <a:xfrm>
          <a:off x="2414482" y="157395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Día 30, emisión del Informe de acreditación</a:t>
          </a:r>
          <a:endParaRPr lang="es-CL" sz="2100" kern="1200" dirty="0"/>
        </a:p>
      </dsp:txBody>
      <dsp:txXfrm>
        <a:off x="2481766" y="1641234"/>
        <a:ext cx="1834184" cy="1243494"/>
      </dsp:txXfrm>
    </dsp:sp>
    <dsp:sp modelId="{2708CF3C-C1BA-4659-8982-16F114BD762F}">
      <dsp:nvSpPr>
        <dsp:cNvPr id="0" name=""/>
        <dsp:cNvSpPr/>
      </dsp:nvSpPr>
      <dsp:spPr>
        <a:xfrm>
          <a:off x="4383234" y="170537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solidFill>
                <a:schemeClr val="tx2"/>
              </a:solidFill>
            </a:rPr>
            <a:t>Ingresa a la IP para fiscalización</a:t>
          </a:r>
          <a:endParaRPr lang="es-CL" sz="1500" kern="1200" dirty="0">
            <a:solidFill>
              <a:schemeClr val="tx2"/>
            </a:solidFill>
          </a:endParaRPr>
        </a:p>
      </dsp:txBody>
      <dsp:txXfrm>
        <a:off x="4383234" y="1705379"/>
        <a:ext cx="1431882" cy="1113811"/>
      </dsp:txXfrm>
    </dsp:sp>
    <dsp:sp modelId="{48C8FAB1-61B9-458A-8027-E3202254B1F3}">
      <dsp:nvSpPr>
        <dsp:cNvPr id="0" name=""/>
        <dsp:cNvSpPr/>
      </dsp:nvSpPr>
      <dsp:spPr>
        <a:xfrm>
          <a:off x="4046787" y="3121969"/>
          <a:ext cx="1968752" cy="1378062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IP ordena pago 2°Cuota al prestador</a:t>
          </a:r>
          <a:endParaRPr lang="es-CL" sz="2100" kern="1200" dirty="0"/>
        </a:p>
      </dsp:txBody>
      <dsp:txXfrm>
        <a:off x="4114071" y="3189253"/>
        <a:ext cx="1834184" cy="1243494"/>
      </dsp:txXfrm>
    </dsp:sp>
    <dsp:sp modelId="{1850B18F-5C53-4D9E-889F-48A38309E4BF}">
      <dsp:nvSpPr>
        <dsp:cNvPr id="0" name=""/>
        <dsp:cNvSpPr/>
      </dsp:nvSpPr>
      <dsp:spPr>
        <a:xfrm>
          <a:off x="6015539" y="325339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 smtClean="0">
              <a:solidFill>
                <a:schemeClr val="tx2"/>
              </a:solidFill>
            </a:rPr>
            <a:t>Una vez aprobado por la UFC</a:t>
          </a:r>
          <a:endParaRPr lang="es-CL" sz="1900" kern="1200" dirty="0">
            <a:solidFill>
              <a:schemeClr val="tx2"/>
            </a:solidFill>
          </a:endParaRPr>
        </a:p>
      </dsp:txBody>
      <dsp:txXfrm>
        <a:off x="6015539" y="3253399"/>
        <a:ext cx="1431882" cy="1113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BD1EF-62F4-4C40-A7DF-E2F09699406E}">
      <dsp:nvSpPr>
        <dsp:cNvPr id="0" name=""/>
        <dsp:cNvSpPr/>
      </dsp:nvSpPr>
      <dsp:spPr>
        <a:xfrm>
          <a:off x="260" y="473317"/>
          <a:ext cx="2465947" cy="3162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Contactar al prestador para la coordinación del proceso: </a:t>
          </a:r>
          <a:r>
            <a:rPr lang="es-CL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Pago 1°cuota, fecha de visita, etc. 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2485" y="545542"/>
        <a:ext cx="2321497" cy="3017996"/>
      </dsp:txXfrm>
    </dsp:sp>
    <dsp:sp modelId="{1058E2A2-EC6C-4CF7-9984-E4929B085BB0}">
      <dsp:nvSpPr>
        <dsp:cNvPr id="0" name=""/>
        <dsp:cNvSpPr/>
      </dsp:nvSpPr>
      <dsp:spPr>
        <a:xfrm>
          <a:off x="2654173" y="1821462"/>
          <a:ext cx="398488" cy="466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2654173" y="1914693"/>
        <a:ext cx="278942" cy="279694"/>
      </dsp:txXfrm>
    </dsp:sp>
    <dsp:sp modelId="{3071E097-EA80-4D1A-BC37-FE460A80D8DE}">
      <dsp:nvSpPr>
        <dsp:cNvPr id="0" name=""/>
        <dsp:cNvSpPr/>
      </dsp:nvSpPr>
      <dsp:spPr>
        <a:xfrm>
          <a:off x="3218072" y="473317"/>
          <a:ext cx="2341119" cy="3162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Elaborar el cronograma</a:t>
          </a:r>
          <a:r>
            <a:rPr lang="es-CL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Tipo de prestador, estándar a evaluar, equipo evaluadores, etc.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86641" y="541886"/>
        <a:ext cx="2203981" cy="3025308"/>
      </dsp:txXfrm>
    </dsp:sp>
    <dsp:sp modelId="{84A5620A-578D-4716-AEF9-D2B087EA2A15}">
      <dsp:nvSpPr>
        <dsp:cNvPr id="0" name=""/>
        <dsp:cNvSpPr/>
      </dsp:nvSpPr>
      <dsp:spPr>
        <a:xfrm>
          <a:off x="5747157" y="1821462"/>
          <a:ext cx="398488" cy="466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5747157" y="1914693"/>
        <a:ext cx="278942" cy="279694"/>
      </dsp:txXfrm>
    </dsp:sp>
    <dsp:sp modelId="{A82B242F-506D-4602-A675-776747770C0D}">
      <dsp:nvSpPr>
        <dsp:cNvPr id="0" name=""/>
        <dsp:cNvSpPr/>
      </dsp:nvSpPr>
      <dsp:spPr>
        <a:xfrm>
          <a:off x="6311056" y="511546"/>
          <a:ext cx="2195971" cy="3085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Solicitud de documentos</a:t>
          </a:r>
          <a:r>
            <a:rPr lang="es-CL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Una vez aprobado el Cronograma y solo los autorizado por la SdS.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75374" y="575864"/>
        <a:ext cx="2067335" cy="2957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D23F9-5AFD-40C7-A789-FD5D872FDED3}">
      <dsp:nvSpPr>
        <dsp:cNvPr id="0" name=""/>
        <dsp:cNvSpPr/>
      </dsp:nvSpPr>
      <dsp:spPr>
        <a:xfrm>
          <a:off x="950" y="929987"/>
          <a:ext cx="2357107" cy="284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Reunión de inicio</a:t>
          </a:r>
          <a:r>
            <a:rPr lang="es-CL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Comunicación respecto del procedimiento en general y normativa. 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987" y="999024"/>
        <a:ext cx="2219033" cy="2710477"/>
      </dsp:txXfrm>
    </dsp:sp>
    <dsp:sp modelId="{762976F9-6B57-4FF5-B233-EA15BF2B6DD1}">
      <dsp:nvSpPr>
        <dsp:cNvPr id="0" name=""/>
        <dsp:cNvSpPr/>
      </dsp:nvSpPr>
      <dsp:spPr>
        <a:xfrm>
          <a:off x="2530847" y="2140004"/>
          <a:ext cx="366313" cy="428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2530847" y="2225707"/>
        <a:ext cx="256419" cy="257111"/>
      </dsp:txXfrm>
    </dsp:sp>
    <dsp:sp modelId="{87CCF426-DDD6-4AA4-B08A-1687BB458812}">
      <dsp:nvSpPr>
        <dsp:cNvPr id="0" name=""/>
        <dsp:cNvSpPr/>
      </dsp:nvSpPr>
      <dsp:spPr>
        <a:xfrm>
          <a:off x="3049216" y="872305"/>
          <a:ext cx="2276673" cy="2963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Constatación de la pauta de cotejo</a:t>
          </a:r>
          <a:r>
            <a:rPr lang="es-CL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visita en los puntos de verificación, entrevistas , recopilación información y de respaldos, etc.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15897" y="938986"/>
        <a:ext cx="2143311" cy="2830553"/>
      </dsp:txXfrm>
    </dsp:sp>
    <dsp:sp modelId="{0AF668F9-1E0D-4D45-BB54-CCFA028AABA0}">
      <dsp:nvSpPr>
        <dsp:cNvPr id="0" name=""/>
        <dsp:cNvSpPr/>
      </dsp:nvSpPr>
      <dsp:spPr>
        <a:xfrm>
          <a:off x="5498679" y="2140004"/>
          <a:ext cx="366313" cy="428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5498679" y="2225707"/>
        <a:ext cx="256419" cy="257111"/>
      </dsp:txXfrm>
    </dsp:sp>
    <dsp:sp modelId="{73547F15-2E81-4681-B248-040730EAC8C8}">
      <dsp:nvSpPr>
        <dsp:cNvPr id="0" name=""/>
        <dsp:cNvSpPr/>
      </dsp:nvSpPr>
      <dsp:spPr>
        <a:xfrm>
          <a:off x="6017047" y="924935"/>
          <a:ext cx="2211601" cy="2858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Reunión de cierre</a:t>
          </a:r>
          <a:r>
            <a:rPr lang="es-CL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 Comunica finalización de la etapa en terreno y normativa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81823" y="989711"/>
        <a:ext cx="2082049" cy="2729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3471-9ADD-4CC5-AF3B-609995C945B6}">
      <dsp:nvSpPr>
        <dsp:cNvPr id="0" name=""/>
        <dsp:cNvSpPr/>
      </dsp:nvSpPr>
      <dsp:spPr>
        <a:xfrm>
          <a:off x="77" y="1257004"/>
          <a:ext cx="2517575" cy="201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Revisión y análisis de la información recopilada</a:t>
          </a:r>
          <a:endParaRPr lang="es-CL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005" y="1315932"/>
        <a:ext cx="2399719" cy="1894098"/>
      </dsp:txXfrm>
    </dsp:sp>
    <dsp:sp modelId="{F6BDB22D-4414-4A2C-B19A-A599B84C0985}">
      <dsp:nvSpPr>
        <dsp:cNvPr id="0" name=""/>
        <dsp:cNvSpPr/>
      </dsp:nvSpPr>
      <dsp:spPr>
        <a:xfrm>
          <a:off x="2673163" y="2070148"/>
          <a:ext cx="329682" cy="385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2673163" y="2147281"/>
        <a:ext cx="230777" cy="231400"/>
      </dsp:txXfrm>
    </dsp:sp>
    <dsp:sp modelId="{9208DF76-4E3A-4C88-B3E3-F86FE71A26D6}">
      <dsp:nvSpPr>
        <dsp:cNvPr id="0" name=""/>
        <dsp:cNvSpPr/>
      </dsp:nvSpPr>
      <dsp:spPr>
        <a:xfrm>
          <a:off x="3139694" y="1228956"/>
          <a:ext cx="2221856" cy="206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Consolidado del informe de acreditación</a:t>
          </a:r>
          <a:endParaRPr lang="es-CL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00265" y="1289527"/>
        <a:ext cx="2100714" cy="1946908"/>
      </dsp:txXfrm>
    </dsp:sp>
    <dsp:sp modelId="{90CAE989-E58C-44A7-B8CF-F4C970F860B4}">
      <dsp:nvSpPr>
        <dsp:cNvPr id="0" name=""/>
        <dsp:cNvSpPr/>
      </dsp:nvSpPr>
      <dsp:spPr>
        <a:xfrm>
          <a:off x="5517061" y="2070148"/>
          <a:ext cx="329682" cy="385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5517061" y="2147281"/>
        <a:ext cx="230777" cy="231400"/>
      </dsp:txXfrm>
    </dsp:sp>
    <dsp:sp modelId="{3EBE9DE6-92D5-434C-B0B5-6822EE930084}">
      <dsp:nvSpPr>
        <dsp:cNvPr id="0" name=""/>
        <dsp:cNvSpPr/>
      </dsp:nvSpPr>
      <dsp:spPr>
        <a:xfrm>
          <a:off x="5983593" y="1277377"/>
          <a:ext cx="2245929" cy="1971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Envío informe a SdS</a:t>
          </a:r>
          <a:endParaRPr lang="es-CL" sz="1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41328" y="1335112"/>
        <a:ext cx="2130459" cy="18557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940B-F32B-4663-B432-44298CB17A7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E8D7-A1D4-4DA1-A7E8-D792878B7046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Instrumento de Difusión de los Derechos de los Pacientes</a:t>
          </a:r>
          <a:endParaRPr lang="es-CL" sz="2400" kern="1200" dirty="0"/>
        </a:p>
      </dsp:txBody>
      <dsp:txXfrm>
        <a:off x="564979" y="406400"/>
        <a:ext cx="5475833" cy="812800"/>
      </dsp:txXfrm>
    </dsp:sp>
    <dsp:sp modelId="{1116055D-5366-4F15-8332-60D7F7E94C3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61E82-AE28-41B1-B67F-C176304FA85A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Regulación de las Actividades Docentes de Pregrado</a:t>
          </a:r>
          <a:endParaRPr lang="es-CL" sz="2400" kern="1200" dirty="0"/>
        </a:p>
      </dsp:txBody>
      <dsp:txXfrm>
        <a:off x="860432" y="1625599"/>
        <a:ext cx="5180380" cy="812800"/>
      </dsp:txXfrm>
    </dsp:sp>
    <dsp:sp modelId="{223C08A0-29EE-4CA8-9F9E-52C00046A949}">
      <dsp:nvSpPr>
        <dsp:cNvPr id="0" name=""/>
        <dsp:cNvSpPr/>
      </dsp:nvSpPr>
      <dsp:spPr>
        <a:xfrm>
          <a:off x="359534" y="1537787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67C28-04C5-4EFD-A4F8-366E02AB7E9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Programa de Mejoría de la Calidad a Nivel Institucional</a:t>
          </a:r>
          <a:endParaRPr lang="es-CL" sz="2400" kern="1200" dirty="0"/>
        </a:p>
      </dsp:txBody>
      <dsp:txXfrm>
        <a:off x="564979" y="2844800"/>
        <a:ext cx="5475833" cy="812800"/>
      </dsp:txXfrm>
    </dsp:sp>
    <dsp:sp modelId="{8FAC97DE-6569-4D4D-9FE8-4CAE0540F5B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940B-F32B-4663-B432-44298CB17A7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E8D7-A1D4-4DA1-A7E8-D792878B7046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Sistema de Selección de Pacientes para Cirugía Mayor Ambulatoria</a:t>
          </a:r>
          <a:endParaRPr lang="es-CL" sz="2300" kern="1200" dirty="0"/>
        </a:p>
      </dsp:txBody>
      <dsp:txXfrm>
        <a:off x="564979" y="406400"/>
        <a:ext cx="5475833" cy="812800"/>
      </dsp:txXfrm>
    </dsp:sp>
    <dsp:sp modelId="{1116055D-5366-4F15-8332-60D7F7E94C3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61E82-AE28-41B1-B67F-C176304FA85A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Uso de Anticoagulantes Orales</a:t>
          </a:r>
          <a:endParaRPr lang="es-CL" sz="2300" kern="1200" dirty="0"/>
        </a:p>
      </dsp:txBody>
      <dsp:txXfrm>
        <a:off x="860432" y="1625599"/>
        <a:ext cx="5180380" cy="812800"/>
      </dsp:txXfrm>
    </dsp:sp>
    <dsp:sp modelId="{223C08A0-29EE-4CA8-9F9E-52C00046A949}">
      <dsp:nvSpPr>
        <dsp:cNvPr id="0" name=""/>
        <dsp:cNvSpPr/>
      </dsp:nvSpPr>
      <dsp:spPr>
        <a:xfrm>
          <a:off x="359534" y="1537787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67C28-04C5-4EFD-A4F8-366E02AB7E9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Procedimiento de Registro, Rotulación, traslado y Recepción de Biopsias</a:t>
          </a:r>
          <a:endParaRPr lang="es-CL" sz="2300" kern="1200" dirty="0"/>
        </a:p>
      </dsp:txBody>
      <dsp:txXfrm>
        <a:off x="564979" y="2844800"/>
        <a:ext cx="5475833" cy="812800"/>
      </dsp:txXfrm>
    </dsp:sp>
    <dsp:sp modelId="{8FAC97DE-6569-4D4D-9FE8-4CAE0540F5B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940B-F32B-4663-B432-44298CB17A7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E8D7-A1D4-4DA1-A7E8-D792878B7046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Procedimiento de Alerta y Organización de la Atención en caso de Emergencia</a:t>
          </a:r>
        </a:p>
      </dsp:txBody>
      <dsp:txXfrm>
        <a:off x="564979" y="406400"/>
        <a:ext cx="5475833" cy="812800"/>
      </dsp:txXfrm>
    </dsp:sp>
    <dsp:sp modelId="{1116055D-5366-4F15-8332-60D7F7E94C3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61E82-AE28-41B1-B67F-C176304FA85A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Sistema de Derivación de Pacientes </a:t>
          </a:r>
          <a:endParaRPr lang="es-CL" sz="1700" kern="1200" dirty="0"/>
        </a:p>
      </dsp:txBody>
      <dsp:txXfrm>
        <a:off x="860432" y="1625599"/>
        <a:ext cx="5180380" cy="812800"/>
      </dsp:txXfrm>
    </dsp:sp>
    <dsp:sp modelId="{223C08A0-29EE-4CA8-9F9E-52C00046A949}">
      <dsp:nvSpPr>
        <dsp:cNvPr id="0" name=""/>
        <dsp:cNvSpPr/>
      </dsp:nvSpPr>
      <dsp:spPr>
        <a:xfrm>
          <a:off x="359534" y="1537787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67C28-04C5-4EFD-A4F8-366E02AB7E9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Certificados de Títulos de Médicos y Cirujanos Dentistas con Funciones Permanentes y Transitorias</a:t>
          </a:r>
          <a:endParaRPr lang="es-CL" sz="1700" kern="1200" dirty="0"/>
        </a:p>
      </dsp:txBody>
      <dsp:txXfrm>
        <a:off x="564979" y="2844800"/>
        <a:ext cx="5475833" cy="812800"/>
      </dsp:txXfrm>
    </dsp:sp>
    <dsp:sp modelId="{8FAC97DE-6569-4D4D-9FE8-4CAE0540F5B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BE9920-63D5-4365-AE75-7D38C03DD6AA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ABE7BBD-3DE8-4013-9F06-75269A4875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519E-BD95-4129-AEFA-2DA43A1DE9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A6B3-55F0-4B9B-B3C8-DBCE5E6032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C75B-32C2-4964-B312-ADF0ED64D0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BCC292E-28DF-4F44-ADD3-04A2FF6F7D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E0AE50F-068E-4191-9F91-F7076528B3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D8503F4-FDBF-4E5D-9F28-85FE52181B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BCD769F-E545-4A07-A1AE-627C6B2A38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E38A0AF-41CC-4F68-9894-1C2A765F0E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D9AD37D-493F-41C1-96EA-985BA318BE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E59EE55-9FC1-45B0-BACB-09427B2DE7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D90FD60-B285-4BE4-88AD-BABD1B400E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NOTIFICACIÓN GES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05B7-4417-4D35-A6E0-9E243DA10F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E353312-21A7-41E9-943C-D89FF781B0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03F1FB9-EA0B-4184-A8DE-3C5DF431C4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07C0217-FF65-42ED-9E57-22D6B7DED3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653CA4E-8B9D-4AFF-9E69-9F083BF528A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58117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935A918-D164-48CB-8E13-1368493D741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3393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B4B23EB-D376-433D-A46A-8C837D5BFE78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1813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DC00030-3380-4F17-B9EF-09912649E5EB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98529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8B545F5-3548-42A4-B9E8-83CE77559F4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4376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7FD8CA-3A64-44D5-A600-EFA3C58A6C1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46622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2A5BBAC-D363-4F42-AC7A-B84B41732135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26590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13B4-DD8F-4E45-B03E-200896B8AF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68CC6DD-8B4D-46B6-91D3-60A78DCBE6DB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5927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9EBDF35-FD49-444A-96CF-26A951D6EE2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99680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00C340D-A8DC-4EC4-983C-E5D3C369BE0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27820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E403607-545D-4590-9AA0-6EEC896A8A55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36560"/>
      </p:ext>
    </p:extLst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BE1A-E07F-423B-B690-7D20193C525A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929B-042E-4465-8CE9-BA555FBFF1E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985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8930-B57F-4D96-B54A-E4D4CF4D32AB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A4AE5-1D8C-4FBE-B076-7762455D95B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855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A223-73C6-4665-9C9C-77C7FE41C76F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F3F5-DF88-4E05-9DDB-B981E756A15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676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12E2-6B24-492D-B1E4-154A6FCCD6B6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9075-D654-498E-B7F1-738F170936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572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4398-B064-4F27-A390-19D16B9D544C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AEC8-14E4-421C-BFB3-14C0F202540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068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9AA7-6DA9-4F28-985F-7FB079321A52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C03C2-FD33-4DD3-8C61-70E69CC92C6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7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8C34-2435-4FDB-B86E-FB21742835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CA38-46C7-4FAD-BF63-D08577CFB778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9A86F-B7C3-4A5E-9E6A-4746CF38990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534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0B8C-0635-406A-936E-42F51A319CBF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08DD7-3445-449F-9634-D67C7A7C618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992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64EE-18E7-4381-BDDE-AC35298FE6B5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B3BB-20E8-4422-B715-A6DC590CDB8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597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9D23-E397-42BD-9E13-9AFFC20A71DD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C512-CE1A-403F-A092-2535F4F4588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727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C889-1126-4CF0-AD7D-97A955F4215C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CB62-6C70-46FA-AF02-C895BBBD3C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604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6067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BE1A-E07F-423B-B690-7D20193C525A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929B-042E-4465-8CE9-BA555FBFF1E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993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8930-B57F-4D96-B54A-E4D4CF4D32AB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A4AE5-1D8C-4FBE-B076-7762455D95B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18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A223-73C6-4665-9C9C-77C7FE41C76F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F3F5-DF88-4E05-9DDB-B981E756A15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174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12E2-6B24-492D-B1E4-154A6FCCD6B6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9075-D654-498E-B7F1-738F170936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4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C310-B9BE-4DB1-B526-719DBBA7B1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4398-B064-4F27-A390-19D16B9D544C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AEC8-14E4-421C-BFB3-14C0F202540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43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9AA7-6DA9-4F28-985F-7FB079321A52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C03C2-FD33-4DD3-8C61-70E69CC92C6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23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CA38-46C7-4FAD-BF63-D08577CFB778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9A86F-B7C3-4A5E-9E6A-4746CF38990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297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0B8C-0635-406A-936E-42F51A319CBF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08DD7-3445-449F-9634-D67C7A7C618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927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64EE-18E7-4381-BDDE-AC35298FE6B5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B3BB-20E8-4422-B715-A6DC590CDB8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201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9D23-E397-42BD-9E13-9AFFC20A71DD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C512-CE1A-403F-A092-2535F4F4588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172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C889-1126-4CF0-AD7D-97A955F4215C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CB62-6C70-46FA-AF02-C895BBBD3C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17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DD09-C284-4D91-82BC-2E569A9C92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77F8-4821-46EC-990D-FB9875EBDC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8812-8130-4B18-B5A5-C9212800E3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NOTIFICACIÓN GES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CFD2-9566-4B5D-B1DF-43CEF40DE0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NOTIFICACIÓN 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735656B-E87C-42CC-AAEB-06706A14A3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  <p:sldLayoutId id="2147485945" r:id="rId2"/>
    <p:sldLayoutId id="2147485946" r:id="rId3"/>
    <p:sldLayoutId id="2147485947" r:id="rId4"/>
    <p:sldLayoutId id="2147485948" r:id="rId5"/>
    <p:sldLayoutId id="2147485949" r:id="rId6"/>
    <p:sldLayoutId id="2147485950" r:id="rId7"/>
    <p:sldLayoutId id="2147485951" r:id="rId8"/>
    <p:sldLayoutId id="2147485952" r:id="rId9"/>
    <p:sldLayoutId id="2147485953" r:id="rId10"/>
    <p:sldLayoutId id="2147485954" r:id="rId11"/>
  </p:sldLayoutIdLst>
  <p:transition>
    <p:wipe dir="d"/>
    <p:sndAc>
      <p:stSnd>
        <p:snd r:embed="rId13" name="camera.wav"/>
      </p:stSnd>
    </p:sndAc>
  </p:transition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1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052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2057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58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59" name="Picture 1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05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5" r:id="rId1"/>
    <p:sldLayoutId id="2147485956" r:id="rId2"/>
    <p:sldLayoutId id="2147485957" r:id="rId3"/>
    <p:sldLayoutId id="2147485958" r:id="rId4"/>
    <p:sldLayoutId id="2147485959" r:id="rId5"/>
    <p:sldLayoutId id="2147485960" r:id="rId6"/>
    <p:sldLayoutId id="2147485961" r:id="rId7"/>
    <p:sldLayoutId id="2147485962" r:id="rId8"/>
    <p:sldLayoutId id="2147485963" r:id="rId9"/>
    <p:sldLayoutId id="2147485964" r:id="rId10"/>
    <p:sldLayoutId id="2147485965" r:id="rId11"/>
  </p:sldLayoutIdLst>
  <p:transition>
    <p:wipe dir="d"/>
    <p:sndAc>
      <p:stSnd>
        <p:snd r:embed="rId13" name="camera.wav"/>
      </p:stSnd>
    </p:sndAc>
  </p:transition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1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052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2057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1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1" r:id="rId1"/>
    <p:sldLayoutId id="2147485972" r:id="rId2"/>
    <p:sldLayoutId id="2147485973" r:id="rId3"/>
    <p:sldLayoutId id="2147485974" r:id="rId4"/>
    <p:sldLayoutId id="2147485975" r:id="rId5"/>
    <p:sldLayoutId id="2147485976" r:id="rId6"/>
    <p:sldLayoutId id="2147485977" r:id="rId7"/>
    <p:sldLayoutId id="2147485978" r:id="rId8"/>
    <p:sldLayoutId id="2147485979" r:id="rId9"/>
    <p:sldLayoutId id="2147485980" r:id="rId10"/>
    <p:sldLayoutId id="2147485981" r:id="rId11"/>
  </p:sldLayoutIdLst>
  <p:transition>
    <p:wipe dir="d"/>
    <p:sndAc>
      <p:stSnd>
        <p:snd r:embed="rId13" name="camera.wav"/>
      </p:stSnd>
    </p:sndAc>
  </p:transition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Clic para editar título</a:t>
            </a:r>
            <a:endParaRPr lang="es-ES" altLang="es-C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  <a:endParaRPr lang="es-ES" altLang="es-C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F10AC-64EA-4265-9B2C-6CE6B4A49E47}" type="datetime1">
              <a:rPr lang="es-ES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6A9568C-6349-4C73-8AAB-BA855CB67843}" type="slidenum">
              <a:rPr lang="es-ES">
                <a:latin typeface="Calibri" pitchFamily="34" charset="0"/>
                <a:ea typeface="+mn-ea"/>
                <a:cs typeface="+mn-cs"/>
              </a:rPr>
              <a:pPr/>
              <a:t>‹Nº›</a:t>
            </a:fld>
            <a:endParaRPr lang="es-ES"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2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3" r:id="rId1"/>
    <p:sldLayoutId id="2147485984" r:id="rId2"/>
    <p:sldLayoutId id="2147485985" r:id="rId3"/>
    <p:sldLayoutId id="2147485986" r:id="rId4"/>
    <p:sldLayoutId id="2147485987" r:id="rId5"/>
    <p:sldLayoutId id="2147485988" r:id="rId6"/>
    <p:sldLayoutId id="2147485989" r:id="rId7"/>
    <p:sldLayoutId id="2147485990" r:id="rId8"/>
    <p:sldLayoutId id="2147485991" r:id="rId9"/>
    <p:sldLayoutId id="2147485992" r:id="rId10"/>
    <p:sldLayoutId id="2147485993" r:id="rId11"/>
    <p:sldLayoutId id="2147486006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Clic para editar título</a:t>
            </a:r>
            <a:endParaRPr lang="es-ES" altLang="es-C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  <a:endParaRPr lang="es-ES" altLang="es-C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F10AC-64EA-4265-9B2C-6CE6B4A49E47}" type="datetime1">
              <a:rPr lang="es-ES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14/11/2018</a:t>
            </a:fld>
            <a:endParaRPr lang="es-E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6A9568C-6349-4C73-8AAB-BA855CB67843}" type="slidenum">
              <a:rPr lang="es-ES">
                <a:latin typeface="Calibri" pitchFamily="34" charset="0"/>
                <a:ea typeface="+mn-ea"/>
                <a:cs typeface="+mn-cs"/>
              </a:rPr>
              <a:pPr/>
              <a:t>‹Nº›</a:t>
            </a:fld>
            <a:endParaRPr lang="es-ES"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6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96" r:id="rId2"/>
    <p:sldLayoutId id="2147485997" r:id="rId3"/>
    <p:sldLayoutId id="2147485998" r:id="rId4"/>
    <p:sldLayoutId id="2147485999" r:id="rId5"/>
    <p:sldLayoutId id="2147486000" r:id="rId6"/>
    <p:sldLayoutId id="2147486001" r:id="rId7"/>
    <p:sldLayoutId id="2147486002" r:id="rId8"/>
    <p:sldLayoutId id="2147486003" r:id="rId9"/>
    <p:sldLayoutId id="2147486004" r:id="rId10"/>
    <p:sldLayoutId id="2147486005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://www.youexec.com/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2"/>
          <p:cNvGrpSpPr>
            <a:grpSpLocks/>
          </p:cNvGrpSpPr>
          <p:nvPr/>
        </p:nvGrpSpPr>
        <p:grpSpPr bwMode="auto">
          <a:xfrm>
            <a:off x="400050" y="5784057"/>
            <a:ext cx="931069" cy="111919"/>
            <a:chOff x="374772" y="6708583"/>
            <a:chExt cx="1240660" cy="149417"/>
          </a:xfrm>
        </p:grpSpPr>
        <p:sp>
          <p:nvSpPr>
            <p:cNvPr id="10" name="Rectángulo 9"/>
            <p:cNvSpPr/>
            <p:nvPr/>
          </p:nvSpPr>
          <p:spPr>
            <a:xfrm>
              <a:off x="374772" y="6708583"/>
              <a:ext cx="567975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42747" y="6708583"/>
              <a:ext cx="672685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pic>
        <p:nvPicPr>
          <p:cNvPr id="307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4" y="989410"/>
            <a:ext cx="3469481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ángulo 1"/>
          <p:cNvSpPr>
            <a:spLocks noChangeArrowheads="1"/>
          </p:cNvSpPr>
          <p:nvPr/>
        </p:nvSpPr>
        <p:spPr bwMode="auto">
          <a:xfrm>
            <a:off x="613171" y="2168600"/>
            <a:ext cx="8226860" cy="35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s-CL" altLang="es-CL" sz="3000" b="1" dirty="0">
                <a:latin typeface="Corbel" panose="020B0503020204020204" pitchFamily="34" charset="0"/>
              </a:rPr>
              <a:t> </a:t>
            </a:r>
            <a:r>
              <a:rPr lang="es-CL" altLang="es-CL" sz="3000" b="1" dirty="0">
                <a:latin typeface="Corbel" panose="020B0503020204020204" pitchFamily="34" charset="0"/>
              </a:rPr>
              <a:t>Jornada de Calidad</a:t>
            </a:r>
          </a:p>
          <a:p>
            <a:pPr algn="ctr">
              <a:buNone/>
            </a:pPr>
            <a:r>
              <a:rPr lang="es-CL" altLang="es-CL" sz="3000" b="1" dirty="0">
                <a:latin typeface="Corbel" panose="020B0503020204020204" pitchFamily="34" charset="0"/>
              </a:rPr>
              <a:t>Corporación </a:t>
            </a:r>
            <a:r>
              <a:rPr lang="es-CL" altLang="es-CL" sz="3000" b="1">
                <a:latin typeface="Corbel" panose="020B0503020204020204" pitchFamily="34" charset="0"/>
              </a:rPr>
              <a:t>Municipal Rancagua</a:t>
            </a:r>
            <a:r>
              <a:rPr lang="es-CL" altLang="es-CL" sz="3000" b="1" dirty="0">
                <a:latin typeface="Corbel" panose="020B0503020204020204" pitchFamily="34" charset="0"/>
              </a:rPr>
              <a:t/>
            </a:r>
            <a:br>
              <a:rPr lang="es-CL" altLang="es-CL" sz="3000" b="1" dirty="0">
                <a:latin typeface="Corbel" panose="020B0503020204020204" pitchFamily="34" charset="0"/>
              </a:rPr>
            </a:br>
            <a:r>
              <a:rPr lang="es-CL" altLang="es-CL" sz="3000" b="1" dirty="0">
                <a:latin typeface="Corbel" panose="020B0503020204020204" pitchFamily="34" charset="0"/>
              </a:rPr>
              <a:t>					</a:t>
            </a:r>
            <a:endParaRPr lang="es-CL" altLang="es-CL" sz="2400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s-CL" altLang="es-CL" sz="2400" b="1" i="1" dirty="0">
                <a:solidFill>
                  <a:srgbClr val="0070C0"/>
                </a:solidFill>
                <a:latin typeface="Corbel" panose="020B0503020204020204" pitchFamily="34" charset="0"/>
              </a:rPr>
              <a:t>“Hacia la Acreditación de la Atención Primaria"</a:t>
            </a:r>
            <a:endParaRPr lang="es-CL" altLang="es-CL" sz="2400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sz="2400" i="1" dirty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s-ES" altLang="es-CL" sz="2250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es-ES" altLang="es-CL" sz="135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Enrique Ayarza </a:t>
            </a:r>
            <a:r>
              <a:rPr lang="es-ES" altLang="es-CL" sz="135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Ramírez - Intendente </a:t>
            </a:r>
            <a:r>
              <a:rPr lang="es-ES" altLang="es-CL" sz="135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CL" sz="135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Prestadores de Salud</a:t>
            </a:r>
            <a:endParaRPr lang="es-ES" altLang="es-CL" sz="135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ES" altLang="es-CL" sz="135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Superintendencia de Salud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de Noviembre 2018</a:t>
            </a:r>
            <a:endParaRPr lang="es-ES" altLang="es-CL" sz="12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0" y="1055262"/>
            <a:ext cx="4110728" cy="39310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27" y="1480266"/>
            <a:ext cx="3835413" cy="45204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306" y="2050156"/>
            <a:ext cx="3365321" cy="39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48873" y="5145915"/>
            <a:ext cx="583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http://www.supersalud.gob.cl/observatorio/671/w3-propertyvalue-4737.html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0" y="1787704"/>
            <a:ext cx="2369421" cy="237118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93772" y="2054986"/>
            <a:ext cx="4211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Reglas de decisión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Periodo retrospectivo a evaluar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Características obligatorias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Resumen de características totales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Glosario de Términos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Abreviaturas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47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3" y="1814179"/>
            <a:ext cx="2241305" cy="26310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37881" y="1883036"/>
            <a:ext cx="3315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dirty="0"/>
              <a:t>Definición de elementos medibles y puntos de verificación</a:t>
            </a:r>
          </a:p>
          <a:p>
            <a:pPr algn="just"/>
            <a:endParaRPr lang="es-CL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dirty="0"/>
              <a:t>Requisitos para el cumplimiento de elementos medibles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CL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dirty="0"/>
              <a:t>Pauta de cotejo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005885" y="5519727"/>
            <a:ext cx="571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http://www.supersalud.gob.cl/observatorio/671/w3-propertyvalue-4737.html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950" y="1025892"/>
            <a:ext cx="2307431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399" y="945631"/>
            <a:ext cx="7886700" cy="994172"/>
          </a:xfrm>
        </p:spPr>
        <p:txBody>
          <a:bodyPr/>
          <a:lstStyle/>
          <a:p>
            <a:pPr algn="ctr"/>
            <a:r>
              <a:rPr lang="es-CL" b="1" dirty="0" smtClean="0"/>
              <a:t>Características Obligatorias</a:t>
            </a:r>
            <a:endParaRPr lang="es-CL" b="1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495022" y="17060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71034" y="2321754"/>
            <a:ext cx="79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DP 1.1</a:t>
            </a:r>
            <a:endParaRPr lang="es-CL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972128" y="3564968"/>
            <a:ext cx="80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DP 4.1</a:t>
            </a:r>
            <a:endParaRPr lang="es-CL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671034" y="4808181"/>
            <a:ext cx="792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CAL 1.1</a:t>
            </a:r>
            <a:endParaRPr lang="es-CL" sz="1650" b="1" dirty="0"/>
          </a:p>
        </p:txBody>
      </p:sp>
    </p:spTree>
    <p:extLst>
      <p:ext uri="{BB962C8B-B14F-4D97-AF65-F5344CB8AC3E}">
        <p14:creationId xmlns:p14="http://schemas.microsoft.com/office/powerpoint/2010/main" val="3810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399" y="945631"/>
            <a:ext cx="7886700" cy="994172"/>
          </a:xfrm>
        </p:spPr>
        <p:txBody>
          <a:bodyPr/>
          <a:lstStyle/>
          <a:p>
            <a:pPr algn="ctr"/>
            <a:r>
              <a:rPr lang="es-CL" dirty="0" smtClean="0"/>
              <a:t>Características Obligatorias</a:t>
            </a:r>
            <a:endParaRPr lang="es-CL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495022" y="17060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71034" y="2379607"/>
            <a:ext cx="859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GCL 1.2</a:t>
            </a:r>
            <a:endParaRPr lang="es-CL" sz="165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972128" y="3564968"/>
            <a:ext cx="801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GCL 1.4</a:t>
            </a:r>
            <a:endParaRPr lang="es-CL" sz="165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671034" y="4808181"/>
            <a:ext cx="792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GCL 1.8</a:t>
            </a:r>
            <a:endParaRPr lang="es-CL" sz="1650" b="1" dirty="0"/>
          </a:p>
        </p:txBody>
      </p:sp>
    </p:spTree>
    <p:extLst>
      <p:ext uri="{BB962C8B-B14F-4D97-AF65-F5344CB8AC3E}">
        <p14:creationId xmlns:p14="http://schemas.microsoft.com/office/powerpoint/2010/main" val="21362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399" y="945631"/>
            <a:ext cx="7886700" cy="994172"/>
          </a:xfrm>
        </p:spPr>
        <p:txBody>
          <a:bodyPr/>
          <a:lstStyle/>
          <a:p>
            <a:pPr algn="ctr"/>
            <a:r>
              <a:rPr lang="es-CL" dirty="0" smtClean="0"/>
              <a:t>Características Obligatorias</a:t>
            </a:r>
            <a:endParaRPr lang="es-CL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495022" y="17060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37227" y="2344838"/>
            <a:ext cx="859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AOC 1.1</a:t>
            </a:r>
            <a:endParaRPr lang="es-CL" sz="165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941491" y="3576510"/>
            <a:ext cx="832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AOC 2.1</a:t>
            </a:r>
            <a:endParaRPr lang="es-CL" sz="165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671034" y="4808181"/>
            <a:ext cx="792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RH 1.1</a:t>
            </a:r>
            <a:endParaRPr lang="es-CL" sz="1650" b="1" dirty="0"/>
          </a:p>
        </p:txBody>
      </p:sp>
    </p:spTree>
    <p:extLst>
      <p:ext uri="{BB962C8B-B14F-4D97-AF65-F5344CB8AC3E}">
        <p14:creationId xmlns:p14="http://schemas.microsoft.com/office/powerpoint/2010/main" val="2782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399" y="945631"/>
            <a:ext cx="7886700" cy="994172"/>
          </a:xfrm>
        </p:spPr>
        <p:txBody>
          <a:bodyPr/>
          <a:lstStyle/>
          <a:p>
            <a:pPr algn="ctr"/>
            <a:r>
              <a:rPr lang="es-CL" dirty="0" smtClean="0"/>
              <a:t>Características Obligatorias</a:t>
            </a:r>
            <a:endParaRPr lang="es-CL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495022" y="17060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37227" y="2344838"/>
            <a:ext cx="8596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RH 1.2</a:t>
            </a:r>
            <a:endParaRPr lang="es-CL" sz="165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941491" y="3576510"/>
            <a:ext cx="832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REG 1.1</a:t>
            </a:r>
            <a:endParaRPr lang="es-CL" sz="165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671034" y="4808181"/>
            <a:ext cx="792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50" b="1" dirty="0"/>
              <a:t>EQ 2.1</a:t>
            </a:r>
            <a:endParaRPr lang="es-CL" sz="1650" b="1" dirty="0"/>
          </a:p>
        </p:txBody>
      </p:sp>
    </p:spTree>
    <p:extLst>
      <p:ext uri="{BB962C8B-B14F-4D97-AF65-F5344CB8AC3E}">
        <p14:creationId xmlns:p14="http://schemas.microsoft.com/office/powerpoint/2010/main" val="40215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s-CL" sz="4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s-CL" sz="4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s-CL" sz="4000" b="1" dirty="0" smtClean="0">
                <a:solidFill>
                  <a:schemeClr val="accent1"/>
                </a:solidFill>
              </a:rPr>
              <a:t>CARACTERISTICAS INCUMPLIDAS EN EL ESTANDAR DE ATENCION ABIERTA</a:t>
            </a:r>
            <a:endParaRPr lang="es-CL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2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622114"/>
              </p:ext>
            </p:extLst>
          </p:nvPr>
        </p:nvGraphicFramePr>
        <p:xfrm>
          <a:off x="1105272" y="2132856"/>
          <a:ext cx="6923112" cy="343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ipse 8"/>
          <p:cNvSpPr/>
          <p:nvPr/>
        </p:nvSpPr>
        <p:spPr>
          <a:xfrm>
            <a:off x="6444208" y="1988840"/>
            <a:ext cx="1872208" cy="93610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4 No acreditados</a:t>
            </a:r>
            <a:endParaRPr lang="es-CL" b="1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CL" sz="4000" b="1" dirty="0" smtClean="0">
                <a:solidFill>
                  <a:schemeClr val="accent1"/>
                </a:solidFill>
              </a:rPr>
              <a:t>PROCESOS DE ACREDITACIÓN DESDE EL 2016 A JULIO2018 </a:t>
            </a:r>
            <a:endParaRPr lang="es-CL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CARACTERISTICAS INCUMPLIDAS EN </a:t>
            </a:r>
            <a:r>
              <a:rPr lang="es-CL" sz="3600" dirty="0" smtClean="0">
                <a:solidFill>
                  <a:schemeClr val="accent1"/>
                </a:solidFill>
              </a:rPr>
              <a:t>PRESTADORES </a:t>
            </a:r>
            <a:r>
              <a:rPr lang="es-CL" sz="3600" b="1" dirty="0" smtClean="0">
                <a:solidFill>
                  <a:schemeClr val="accent1"/>
                </a:solidFill>
              </a:rPr>
              <a:t>NO ACREDITADOS</a:t>
            </a:r>
            <a:endParaRPr lang="es-CL" sz="36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0849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049" y="531691"/>
            <a:ext cx="8164513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CARACTERÍSTICAS DEL SISTEMA NACIONAL DE ACREDITACIÓN</a:t>
            </a:r>
          </a:p>
        </p:txBody>
      </p:sp>
      <p:sp>
        <p:nvSpPr>
          <p:cNvPr id="4" name="Oval 3"/>
          <p:cNvSpPr/>
          <p:nvPr/>
        </p:nvSpPr>
        <p:spPr>
          <a:xfrm>
            <a:off x="1332835" y="2267871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1310696" y="2267871"/>
            <a:ext cx="1641467" cy="1619334"/>
          </a:xfrm>
          <a:prstGeom prst="arc">
            <a:avLst>
              <a:gd name="adj1" fmla="val 10766207"/>
              <a:gd name="adj2" fmla="val 0"/>
            </a:avLst>
          </a:prstGeom>
          <a:ln w="698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53009" y="2141917"/>
            <a:ext cx="1596297" cy="1745288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2953861" y="2268717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491" y="2267871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4573343" y="2268717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92671" y="2267871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0800000">
            <a:off x="6193523" y="2268717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5102356" y="2456890"/>
            <a:ext cx="560928" cy="5609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722302" y="2456890"/>
            <a:ext cx="560928" cy="5609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862462" y="2456892"/>
            <a:ext cx="560928" cy="560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22585" y="3058325"/>
            <a:ext cx="1618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ACREDITACIÓN</a:t>
            </a:r>
          </a:p>
          <a:p>
            <a:pPr algn="ctr"/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OBLIGATORIA</a:t>
            </a:r>
          </a:p>
          <a:p>
            <a:pPr algn="ctr"/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79488" y="2757431"/>
            <a:ext cx="161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REQUIERE CONTAR CON AS/DEMOSTRACIÓN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0451" y="3052133"/>
            <a:ext cx="161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EVALUACIÓN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PERIÓDICA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y RETROSPECTIVA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88939" y="3165657"/>
            <a:ext cx="17114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ARANCEL</a:t>
            </a:r>
            <a:endParaRPr lang="en-US" sz="1500" b="1" dirty="0"/>
          </a:p>
        </p:txBody>
      </p:sp>
      <p:sp>
        <p:nvSpPr>
          <p:cNvPr id="39" name="Freeform 17"/>
          <p:cNvSpPr>
            <a:spLocks noEditPoints="1"/>
          </p:cNvSpPr>
          <p:nvPr/>
        </p:nvSpPr>
        <p:spPr bwMode="auto">
          <a:xfrm>
            <a:off x="1999245" y="2562145"/>
            <a:ext cx="304504" cy="353798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149"/>
          <p:cNvSpPr>
            <a:spLocks noEditPoints="1"/>
          </p:cNvSpPr>
          <p:nvPr/>
        </p:nvSpPr>
        <p:spPr bwMode="auto">
          <a:xfrm>
            <a:off x="3635223" y="2569885"/>
            <a:ext cx="261703" cy="319055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Freeform 126"/>
          <p:cNvSpPr>
            <a:spLocks noEditPoints="1"/>
          </p:cNvSpPr>
          <p:nvPr/>
        </p:nvSpPr>
        <p:spPr bwMode="auto">
          <a:xfrm>
            <a:off x="5193069" y="2537901"/>
            <a:ext cx="372875" cy="377168"/>
          </a:xfrm>
          <a:custGeom>
            <a:avLst/>
            <a:gdLst>
              <a:gd name="T0" fmla="*/ 703 w 703"/>
              <a:gd name="T1" fmla="*/ 393 h 711"/>
              <a:gd name="T2" fmla="*/ 696 w 703"/>
              <a:gd name="T3" fmla="*/ 325 h 711"/>
              <a:gd name="T4" fmla="*/ 596 w 703"/>
              <a:gd name="T5" fmla="*/ 218 h 711"/>
              <a:gd name="T6" fmla="*/ 555 w 703"/>
              <a:gd name="T7" fmla="*/ 158 h 711"/>
              <a:gd name="T8" fmla="*/ 555 w 703"/>
              <a:gd name="T9" fmla="*/ 246 h 711"/>
              <a:gd name="T10" fmla="*/ 644 w 703"/>
              <a:gd name="T11" fmla="*/ 325 h 711"/>
              <a:gd name="T12" fmla="*/ 420 w 703"/>
              <a:gd name="T13" fmla="*/ 257 h 711"/>
              <a:gd name="T14" fmla="*/ 400 w 703"/>
              <a:gd name="T15" fmla="*/ 206 h 711"/>
              <a:gd name="T16" fmla="*/ 355 w 703"/>
              <a:gd name="T17" fmla="*/ 0 h 711"/>
              <a:gd name="T18" fmla="*/ 305 w 703"/>
              <a:gd name="T19" fmla="*/ 202 h 711"/>
              <a:gd name="T20" fmla="*/ 285 w 703"/>
              <a:gd name="T21" fmla="*/ 257 h 711"/>
              <a:gd name="T22" fmla="*/ 7 w 703"/>
              <a:gd name="T23" fmla="*/ 325 h 711"/>
              <a:gd name="T24" fmla="*/ 0 w 703"/>
              <a:gd name="T25" fmla="*/ 393 h 711"/>
              <a:gd name="T26" fmla="*/ 0 w 703"/>
              <a:gd name="T27" fmla="*/ 395 h 711"/>
              <a:gd name="T28" fmla="*/ 1 w 703"/>
              <a:gd name="T29" fmla="*/ 397 h 711"/>
              <a:gd name="T30" fmla="*/ 68 w 703"/>
              <a:gd name="T31" fmla="*/ 518 h 711"/>
              <a:gd name="T32" fmla="*/ 142 w 703"/>
              <a:gd name="T33" fmla="*/ 704 h 711"/>
              <a:gd name="T34" fmla="*/ 156 w 703"/>
              <a:gd name="T35" fmla="*/ 704 h 711"/>
              <a:gd name="T36" fmla="*/ 548 w 703"/>
              <a:gd name="T37" fmla="*/ 454 h 711"/>
              <a:gd name="T38" fmla="*/ 555 w 703"/>
              <a:gd name="T39" fmla="*/ 711 h 711"/>
              <a:gd name="T40" fmla="*/ 562 w 703"/>
              <a:gd name="T41" fmla="*/ 518 h 711"/>
              <a:gd name="T42" fmla="*/ 642 w 703"/>
              <a:gd name="T43" fmla="*/ 515 h 711"/>
              <a:gd name="T44" fmla="*/ 702 w 703"/>
              <a:gd name="T45" fmla="*/ 396 h 711"/>
              <a:gd name="T46" fmla="*/ 703 w 703"/>
              <a:gd name="T47" fmla="*/ 395 h 711"/>
              <a:gd name="T48" fmla="*/ 525 w 703"/>
              <a:gd name="T49" fmla="*/ 202 h 711"/>
              <a:gd name="T50" fmla="*/ 585 w 703"/>
              <a:gd name="T51" fmla="*/ 202 h 711"/>
              <a:gd name="T52" fmla="*/ 275 w 703"/>
              <a:gd name="T53" fmla="*/ 106 h 711"/>
              <a:gd name="T54" fmla="*/ 435 w 703"/>
              <a:gd name="T55" fmla="*/ 106 h 711"/>
              <a:gd name="T56" fmla="*/ 389 w 703"/>
              <a:gd name="T57" fmla="*/ 197 h 711"/>
              <a:gd name="T58" fmla="*/ 275 w 703"/>
              <a:gd name="T59" fmla="*/ 106 h 711"/>
              <a:gd name="T60" fmla="*/ 318 w 703"/>
              <a:gd name="T61" fmla="*/ 258 h 711"/>
              <a:gd name="T62" fmla="*/ 355 w 703"/>
              <a:gd name="T63" fmla="*/ 220 h 711"/>
              <a:gd name="T64" fmla="*/ 387 w 703"/>
              <a:gd name="T65" fmla="*/ 258 h 711"/>
              <a:gd name="T66" fmla="*/ 523 w 703"/>
              <a:gd name="T67" fmla="*/ 325 h 711"/>
              <a:gd name="T68" fmla="*/ 288 w 703"/>
              <a:gd name="T69" fmla="*/ 271 h 711"/>
              <a:gd name="T70" fmla="*/ 689 w 703"/>
              <a:gd name="T71" fmla="*/ 339 h 711"/>
              <a:gd name="T72" fmla="*/ 14 w 703"/>
              <a:gd name="T73" fmla="*/ 386 h 711"/>
              <a:gd name="T74" fmla="*/ 631 w 703"/>
              <a:gd name="T75" fmla="*/ 504 h 711"/>
              <a:gd name="T76" fmla="*/ 562 w 703"/>
              <a:gd name="T77" fmla="*/ 447 h 711"/>
              <a:gd name="T78" fmla="*/ 149 w 703"/>
              <a:gd name="T79" fmla="*/ 440 h 711"/>
              <a:gd name="T80" fmla="*/ 142 w 703"/>
              <a:gd name="T81" fmla="*/ 504 h 711"/>
              <a:gd name="T82" fmla="*/ 19 w 703"/>
              <a:gd name="T83" fmla="*/ 400 h 711"/>
              <a:gd name="T84" fmla="*/ 631 w 703"/>
              <a:gd name="T85" fmla="*/ 504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121"/>
          <p:cNvSpPr>
            <a:spLocks noEditPoints="1"/>
          </p:cNvSpPr>
          <p:nvPr/>
        </p:nvSpPr>
        <p:spPr bwMode="auto">
          <a:xfrm>
            <a:off x="6797307" y="2564905"/>
            <a:ext cx="402524" cy="327818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3" name="Picture 42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8" y="5265204"/>
            <a:ext cx="632465" cy="5532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4" y="2431477"/>
            <a:ext cx="797792" cy="6857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7"/>
          <a:stretch/>
        </p:blipFill>
        <p:spPr>
          <a:xfrm>
            <a:off x="3409682" y="2231524"/>
            <a:ext cx="706844" cy="5428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20" y="2373978"/>
            <a:ext cx="592638" cy="7432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08" y="2389009"/>
            <a:ext cx="708767" cy="708767"/>
          </a:xfrm>
          <a:prstGeom prst="rect">
            <a:avLst/>
          </a:prstGeom>
        </p:spPr>
      </p:pic>
      <p:sp>
        <p:nvSpPr>
          <p:cNvPr id="29" name="Oval 3"/>
          <p:cNvSpPr/>
          <p:nvPr/>
        </p:nvSpPr>
        <p:spPr>
          <a:xfrm>
            <a:off x="1862462" y="3927711"/>
            <a:ext cx="1888695" cy="1742435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82" y="4142450"/>
            <a:ext cx="493120" cy="61840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074949" y="4744389"/>
            <a:ext cx="1484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accent5">
                    <a:lumMod val="75000"/>
                  </a:schemeClr>
                </a:solidFill>
              </a:rPr>
              <a:t>EVALUACIÓN REALIZADA POR ENTIDADES ACREDITADORAS</a:t>
            </a:r>
            <a:endParaRPr lang="es-CL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Oval 3"/>
          <p:cNvSpPr/>
          <p:nvPr/>
        </p:nvSpPr>
        <p:spPr>
          <a:xfrm>
            <a:off x="4435159" y="3962812"/>
            <a:ext cx="1888695" cy="1742435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713769" y="4761597"/>
            <a:ext cx="133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accent5">
                    <a:lumMod val="75000"/>
                  </a:schemeClr>
                </a:solidFill>
              </a:rPr>
              <a:t>PROCESO FISCALIZADO POR LA SUPER DE SALUD</a:t>
            </a:r>
            <a:endParaRPr lang="es-CL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 r="10468" b="17363"/>
          <a:stretch/>
        </p:blipFill>
        <p:spPr>
          <a:xfrm>
            <a:off x="4961098" y="4074544"/>
            <a:ext cx="836815" cy="7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7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7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8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51" dur="8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52" dur="8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3" grpId="0"/>
          <p:bldP spid="36" grpId="0"/>
          <p:bldP spid="37" grpId="0"/>
          <p:bldP spid="38" grpId="0"/>
          <p:bldP spid="29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3" grpId="0"/>
          <p:bldP spid="36" grpId="0"/>
          <p:bldP spid="37" grpId="0"/>
          <p:bldP spid="38" grpId="0"/>
          <p:bldP spid="29" grpId="0" animBg="1"/>
          <p:bldP spid="3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CL" sz="2800" dirty="0">
                <a:solidFill>
                  <a:schemeClr val="accent1"/>
                </a:solidFill>
              </a:rPr>
              <a:t>CARACTERISTICAS INCUMPLIDAS EN </a:t>
            </a:r>
            <a:r>
              <a:rPr lang="es-CL" sz="2800" dirty="0" smtClean="0">
                <a:solidFill>
                  <a:schemeClr val="accent1"/>
                </a:solidFill>
              </a:rPr>
              <a:t>PRESTADORES </a:t>
            </a:r>
            <a:r>
              <a:rPr lang="es-CL" sz="2800" b="1" dirty="0" smtClean="0">
                <a:solidFill>
                  <a:schemeClr val="accent1"/>
                </a:solidFill>
              </a:rPr>
              <a:t>FISCALIZADOS </a:t>
            </a:r>
            <a:r>
              <a:rPr lang="es-CL" sz="2800" dirty="0" smtClean="0">
                <a:solidFill>
                  <a:schemeClr val="accent1"/>
                </a:solidFill>
              </a:rPr>
              <a:t>POR MANTENCION DE ESTANDAR POR LA INTENDENCIA DE PRESTADORES</a:t>
            </a:r>
            <a:endParaRPr lang="es-CL" sz="28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614149"/>
              </p:ext>
            </p:extLst>
          </p:nvPr>
        </p:nvGraphicFramePr>
        <p:xfrm>
          <a:off x="467544" y="1772815"/>
          <a:ext cx="8496945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798"/>
                <a:gridCol w="2056143"/>
                <a:gridCol w="2056143"/>
                <a:gridCol w="2338861"/>
              </a:tblGrid>
              <a:tr h="785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Característica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de veces fiscalizada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No cumplen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Incumplimiento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REG 1.1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22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17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77%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EQ 2.1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24</a:t>
                      </a:r>
                      <a:endParaRPr lang="es-CL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17</a:t>
                      </a:r>
                      <a:endParaRPr lang="es-CL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71%</a:t>
                      </a:r>
                      <a:endParaRPr lang="es-CL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GCL 1.8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21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14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67%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CAL 1.1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27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16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59%</a:t>
                      </a:r>
                      <a:endParaRPr lang="es-CL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AOC 1.1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10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37%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GCL 1.4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11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36%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DP 4.1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15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4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27%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GCL 1.2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4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25%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9277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AOC 2.1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23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4%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1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194704"/>
              </p:ext>
            </p:extLst>
          </p:nvPr>
        </p:nvGraphicFramePr>
        <p:xfrm>
          <a:off x="457200" y="1648787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CARACTERISTICAS INCUMPLIDAS EN </a:t>
            </a:r>
            <a:r>
              <a:rPr lang="es-CL" sz="3600" dirty="0" smtClean="0">
                <a:solidFill>
                  <a:schemeClr val="accent1"/>
                </a:solidFill>
              </a:rPr>
              <a:t>PRESTADORES FISCALIZADOS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1959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51" y="1288641"/>
            <a:ext cx="1800225" cy="25336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evaluación en terreno ….</a:t>
            </a:r>
            <a:endParaRPr lang="es-CL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35" y="1986757"/>
            <a:ext cx="2857500" cy="1600200"/>
          </a:xfrm>
          <a:prstGeom prst="rect">
            <a:avLst/>
          </a:prstGeom>
          <a:ln>
            <a:solidFill>
              <a:srgbClr val="333399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962" y="1417638"/>
            <a:ext cx="3371850" cy="13525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52" y="4084360"/>
            <a:ext cx="1943100" cy="235267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131" y="3846078"/>
            <a:ext cx="2552700" cy="17907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427" y="2820193"/>
            <a:ext cx="2619375" cy="1743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6427" y="4786309"/>
            <a:ext cx="2505075" cy="18288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829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97579" y="3200400"/>
            <a:ext cx="1271336" cy="31242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accent5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23" name="Freeform 22"/>
          <p:cNvSpPr/>
          <p:nvPr/>
        </p:nvSpPr>
        <p:spPr>
          <a:xfrm>
            <a:off x="6522204" y="2618031"/>
            <a:ext cx="619933" cy="2049220"/>
          </a:xfrm>
          <a:custGeom>
            <a:avLst/>
            <a:gdLst>
              <a:gd name="connsiteX0" fmla="*/ 585492 w 619933"/>
              <a:gd name="connsiteY0" fmla="*/ 25830 h 2049220"/>
              <a:gd name="connsiteX1" fmla="*/ 581187 w 619933"/>
              <a:gd name="connsiteY1" fmla="*/ 154983 h 2049220"/>
              <a:gd name="connsiteX2" fmla="*/ 619933 w 619933"/>
              <a:gd name="connsiteY2" fmla="*/ 533830 h 2049220"/>
              <a:gd name="connsiteX3" fmla="*/ 167899 w 619933"/>
              <a:gd name="connsiteY3" fmla="*/ 1683288 h 2049220"/>
              <a:gd name="connsiteX4" fmla="*/ 159289 w 619933"/>
              <a:gd name="connsiteY4" fmla="*/ 1825356 h 2049220"/>
              <a:gd name="connsiteX5" fmla="*/ 185119 w 619933"/>
              <a:gd name="connsiteY5" fmla="*/ 1894237 h 2049220"/>
              <a:gd name="connsiteX6" fmla="*/ 301356 w 619933"/>
              <a:gd name="connsiteY6" fmla="*/ 1928678 h 2049220"/>
              <a:gd name="connsiteX7" fmla="*/ 365933 w 619933"/>
              <a:gd name="connsiteY7" fmla="*/ 1932983 h 2049220"/>
              <a:gd name="connsiteX8" fmla="*/ 357322 w 619933"/>
              <a:gd name="connsiteY8" fmla="*/ 2049220 h 2049220"/>
              <a:gd name="connsiteX9" fmla="*/ 0 w 619933"/>
              <a:gd name="connsiteY9" fmla="*/ 2049220 h 2049220"/>
              <a:gd name="connsiteX10" fmla="*/ 51661 w 619933"/>
              <a:gd name="connsiteY10" fmla="*/ 1790915 h 2049220"/>
              <a:gd name="connsiteX11" fmla="*/ 167899 w 619933"/>
              <a:gd name="connsiteY11" fmla="*/ 1579966 h 2049220"/>
              <a:gd name="connsiteX12" fmla="*/ 193729 w 619933"/>
              <a:gd name="connsiteY12" fmla="*/ 1347491 h 2049220"/>
              <a:gd name="connsiteX13" fmla="*/ 146373 w 619933"/>
              <a:gd name="connsiteY13" fmla="*/ 1179593 h 2049220"/>
              <a:gd name="connsiteX14" fmla="*/ 146373 w 619933"/>
              <a:gd name="connsiteY14" fmla="*/ 0 h 2049220"/>
              <a:gd name="connsiteX15" fmla="*/ 585492 w 619933"/>
              <a:gd name="connsiteY15" fmla="*/ 25830 h 2049220"/>
              <a:gd name="connsiteX0" fmla="*/ 585492 w 619933"/>
              <a:gd name="connsiteY0" fmla="*/ 25830 h 2049220"/>
              <a:gd name="connsiteX1" fmla="*/ 581187 w 619933"/>
              <a:gd name="connsiteY1" fmla="*/ 154983 h 2049220"/>
              <a:gd name="connsiteX2" fmla="*/ 619933 w 619933"/>
              <a:gd name="connsiteY2" fmla="*/ 533830 h 2049220"/>
              <a:gd name="connsiteX3" fmla="*/ 167899 w 619933"/>
              <a:gd name="connsiteY3" fmla="*/ 1683288 h 2049220"/>
              <a:gd name="connsiteX4" fmla="*/ 159289 w 619933"/>
              <a:gd name="connsiteY4" fmla="*/ 1825356 h 2049220"/>
              <a:gd name="connsiteX5" fmla="*/ 185119 w 619933"/>
              <a:gd name="connsiteY5" fmla="*/ 1894237 h 2049220"/>
              <a:gd name="connsiteX6" fmla="*/ 301356 w 619933"/>
              <a:gd name="connsiteY6" fmla="*/ 1928678 h 2049220"/>
              <a:gd name="connsiteX7" fmla="*/ 365933 w 619933"/>
              <a:gd name="connsiteY7" fmla="*/ 1932983 h 2049220"/>
              <a:gd name="connsiteX8" fmla="*/ 357322 w 619933"/>
              <a:gd name="connsiteY8" fmla="*/ 2049220 h 2049220"/>
              <a:gd name="connsiteX9" fmla="*/ 0 w 619933"/>
              <a:gd name="connsiteY9" fmla="*/ 2049220 h 2049220"/>
              <a:gd name="connsiteX10" fmla="*/ 51661 w 619933"/>
              <a:gd name="connsiteY10" fmla="*/ 1790915 h 2049220"/>
              <a:gd name="connsiteX11" fmla="*/ 167899 w 619933"/>
              <a:gd name="connsiteY11" fmla="*/ 1579966 h 2049220"/>
              <a:gd name="connsiteX12" fmla="*/ 193729 w 619933"/>
              <a:gd name="connsiteY12" fmla="*/ 1347491 h 2049220"/>
              <a:gd name="connsiteX13" fmla="*/ 114623 w 619933"/>
              <a:gd name="connsiteY13" fmla="*/ 1122443 h 2049220"/>
              <a:gd name="connsiteX14" fmla="*/ 146373 w 619933"/>
              <a:gd name="connsiteY14" fmla="*/ 0 h 2049220"/>
              <a:gd name="connsiteX15" fmla="*/ 585492 w 619933"/>
              <a:gd name="connsiteY15" fmla="*/ 25830 h 2049220"/>
              <a:gd name="connsiteX0" fmla="*/ 585492 w 619933"/>
              <a:gd name="connsiteY0" fmla="*/ 25830 h 2049220"/>
              <a:gd name="connsiteX1" fmla="*/ 581187 w 619933"/>
              <a:gd name="connsiteY1" fmla="*/ 154983 h 2049220"/>
              <a:gd name="connsiteX2" fmla="*/ 619933 w 619933"/>
              <a:gd name="connsiteY2" fmla="*/ 533830 h 2049220"/>
              <a:gd name="connsiteX3" fmla="*/ 167899 w 619933"/>
              <a:gd name="connsiteY3" fmla="*/ 1683288 h 2049220"/>
              <a:gd name="connsiteX4" fmla="*/ 159289 w 619933"/>
              <a:gd name="connsiteY4" fmla="*/ 1825356 h 2049220"/>
              <a:gd name="connsiteX5" fmla="*/ 185119 w 619933"/>
              <a:gd name="connsiteY5" fmla="*/ 1894237 h 2049220"/>
              <a:gd name="connsiteX6" fmla="*/ 301356 w 619933"/>
              <a:gd name="connsiteY6" fmla="*/ 1928678 h 2049220"/>
              <a:gd name="connsiteX7" fmla="*/ 365933 w 619933"/>
              <a:gd name="connsiteY7" fmla="*/ 1932983 h 2049220"/>
              <a:gd name="connsiteX8" fmla="*/ 357322 w 619933"/>
              <a:gd name="connsiteY8" fmla="*/ 2049220 h 2049220"/>
              <a:gd name="connsiteX9" fmla="*/ 0 w 619933"/>
              <a:gd name="connsiteY9" fmla="*/ 2049220 h 2049220"/>
              <a:gd name="connsiteX10" fmla="*/ 51661 w 619933"/>
              <a:gd name="connsiteY10" fmla="*/ 1790915 h 2049220"/>
              <a:gd name="connsiteX11" fmla="*/ 167899 w 619933"/>
              <a:gd name="connsiteY11" fmla="*/ 1579966 h 2049220"/>
              <a:gd name="connsiteX12" fmla="*/ 193729 w 619933"/>
              <a:gd name="connsiteY12" fmla="*/ 1347491 h 2049220"/>
              <a:gd name="connsiteX13" fmla="*/ 133673 w 619933"/>
              <a:gd name="connsiteY13" fmla="*/ 1160543 h 2049220"/>
              <a:gd name="connsiteX14" fmla="*/ 146373 w 619933"/>
              <a:gd name="connsiteY14" fmla="*/ 0 h 2049220"/>
              <a:gd name="connsiteX15" fmla="*/ 585492 w 619933"/>
              <a:gd name="connsiteY15" fmla="*/ 25830 h 204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9933" h="2049220">
                <a:moveTo>
                  <a:pt x="585492" y="25830"/>
                </a:moveTo>
                <a:lnTo>
                  <a:pt x="581187" y="154983"/>
                </a:lnTo>
                <a:lnTo>
                  <a:pt x="619933" y="533830"/>
                </a:lnTo>
                <a:lnTo>
                  <a:pt x="167899" y="1683288"/>
                </a:lnTo>
                <a:lnTo>
                  <a:pt x="159289" y="1825356"/>
                </a:lnTo>
                <a:lnTo>
                  <a:pt x="185119" y="1894237"/>
                </a:lnTo>
                <a:lnTo>
                  <a:pt x="301356" y="1928678"/>
                </a:lnTo>
                <a:lnTo>
                  <a:pt x="365933" y="1932983"/>
                </a:lnTo>
                <a:lnTo>
                  <a:pt x="357322" y="2049220"/>
                </a:lnTo>
                <a:lnTo>
                  <a:pt x="0" y="2049220"/>
                </a:lnTo>
                <a:lnTo>
                  <a:pt x="51661" y="1790915"/>
                </a:lnTo>
                <a:lnTo>
                  <a:pt x="167899" y="1579966"/>
                </a:lnTo>
                <a:lnTo>
                  <a:pt x="193729" y="1347491"/>
                </a:lnTo>
                <a:lnTo>
                  <a:pt x="133673" y="1160543"/>
                </a:lnTo>
                <a:lnTo>
                  <a:pt x="146373" y="0"/>
                </a:lnTo>
                <a:lnTo>
                  <a:pt x="585492" y="2583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24" name="Freeform 23"/>
          <p:cNvSpPr/>
          <p:nvPr/>
        </p:nvSpPr>
        <p:spPr>
          <a:xfrm flipH="1">
            <a:off x="7516681" y="2618031"/>
            <a:ext cx="619933" cy="2049220"/>
          </a:xfrm>
          <a:custGeom>
            <a:avLst/>
            <a:gdLst>
              <a:gd name="connsiteX0" fmla="*/ 585492 w 619933"/>
              <a:gd name="connsiteY0" fmla="*/ 25830 h 2049220"/>
              <a:gd name="connsiteX1" fmla="*/ 581187 w 619933"/>
              <a:gd name="connsiteY1" fmla="*/ 154983 h 2049220"/>
              <a:gd name="connsiteX2" fmla="*/ 619933 w 619933"/>
              <a:gd name="connsiteY2" fmla="*/ 533830 h 2049220"/>
              <a:gd name="connsiteX3" fmla="*/ 167899 w 619933"/>
              <a:gd name="connsiteY3" fmla="*/ 1683288 h 2049220"/>
              <a:gd name="connsiteX4" fmla="*/ 159289 w 619933"/>
              <a:gd name="connsiteY4" fmla="*/ 1825356 h 2049220"/>
              <a:gd name="connsiteX5" fmla="*/ 185119 w 619933"/>
              <a:gd name="connsiteY5" fmla="*/ 1894237 h 2049220"/>
              <a:gd name="connsiteX6" fmla="*/ 301356 w 619933"/>
              <a:gd name="connsiteY6" fmla="*/ 1928678 h 2049220"/>
              <a:gd name="connsiteX7" fmla="*/ 365933 w 619933"/>
              <a:gd name="connsiteY7" fmla="*/ 1932983 h 2049220"/>
              <a:gd name="connsiteX8" fmla="*/ 357322 w 619933"/>
              <a:gd name="connsiteY8" fmla="*/ 2049220 h 2049220"/>
              <a:gd name="connsiteX9" fmla="*/ 0 w 619933"/>
              <a:gd name="connsiteY9" fmla="*/ 2049220 h 2049220"/>
              <a:gd name="connsiteX10" fmla="*/ 51661 w 619933"/>
              <a:gd name="connsiteY10" fmla="*/ 1790915 h 2049220"/>
              <a:gd name="connsiteX11" fmla="*/ 167899 w 619933"/>
              <a:gd name="connsiteY11" fmla="*/ 1579966 h 2049220"/>
              <a:gd name="connsiteX12" fmla="*/ 193729 w 619933"/>
              <a:gd name="connsiteY12" fmla="*/ 1347491 h 2049220"/>
              <a:gd name="connsiteX13" fmla="*/ 146373 w 619933"/>
              <a:gd name="connsiteY13" fmla="*/ 1179593 h 2049220"/>
              <a:gd name="connsiteX14" fmla="*/ 146373 w 619933"/>
              <a:gd name="connsiteY14" fmla="*/ 0 h 2049220"/>
              <a:gd name="connsiteX15" fmla="*/ 585492 w 619933"/>
              <a:gd name="connsiteY15" fmla="*/ 25830 h 2049220"/>
              <a:gd name="connsiteX0" fmla="*/ 585492 w 619933"/>
              <a:gd name="connsiteY0" fmla="*/ 25830 h 2049220"/>
              <a:gd name="connsiteX1" fmla="*/ 581187 w 619933"/>
              <a:gd name="connsiteY1" fmla="*/ 154983 h 2049220"/>
              <a:gd name="connsiteX2" fmla="*/ 619933 w 619933"/>
              <a:gd name="connsiteY2" fmla="*/ 533830 h 2049220"/>
              <a:gd name="connsiteX3" fmla="*/ 167899 w 619933"/>
              <a:gd name="connsiteY3" fmla="*/ 1683288 h 2049220"/>
              <a:gd name="connsiteX4" fmla="*/ 159289 w 619933"/>
              <a:gd name="connsiteY4" fmla="*/ 1825356 h 2049220"/>
              <a:gd name="connsiteX5" fmla="*/ 185119 w 619933"/>
              <a:gd name="connsiteY5" fmla="*/ 1894237 h 2049220"/>
              <a:gd name="connsiteX6" fmla="*/ 301356 w 619933"/>
              <a:gd name="connsiteY6" fmla="*/ 1928678 h 2049220"/>
              <a:gd name="connsiteX7" fmla="*/ 365933 w 619933"/>
              <a:gd name="connsiteY7" fmla="*/ 1932983 h 2049220"/>
              <a:gd name="connsiteX8" fmla="*/ 357322 w 619933"/>
              <a:gd name="connsiteY8" fmla="*/ 2049220 h 2049220"/>
              <a:gd name="connsiteX9" fmla="*/ 0 w 619933"/>
              <a:gd name="connsiteY9" fmla="*/ 2049220 h 2049220"/>
              <a:gd name="connsiteX10" fmla="*/ 51661 w 619933"/>
              <a:gd name="connsiteY10" fmla="*/ 1790915 h 2049220"/>
              <a:gd name="connsiteX11" fmla="*/ 167899 w 619933"/>
              <a:gd name="connsiteY11" fmla="*/ 1579966 h 2049220"/>
              <a:gd name="connsiteX12" fmla="*/ 73186 w 619933"/>
              <a:gd name="connsiteY12" fmla="*/ 1347491 h 2049220"/>
              <a:gd name="connsiteX13" fmla="*/ 146373 w 619933"/>
              <a:gd name="connsiteY13" fmla="*/ 1179593 h 2049220"/>
              <a:gd name="connsiteX14" fmla="*/ 146373 w 619933"/>
              <a:gd name="connsiteY14" fmla="*/ 0 h 2049220"/>
              <a:gd name="connsiteX15" fmla="*/ 585492 w 619933"/>
              <a:gd name="connsiteY15" fmla="*/ 25830 h 2049220"/>
              <a:gd name="connsiteX0" fmla="*/ 585492 w 619933"/>
              <a:gd name="connsiteY0" fmla="*/ 25830 h 2049220"/>
              <a:gd name="connsiteX1" fmla="*/ 581187 w 619933"/>
              <a:gd name="connsiteY1" fmla="*/ 154983 h 2049220"/>
              <a:gd name="connsiteX2" fmla="*/ 619933 w 619933"/>
              <a:gd name="connsiteY2" fmla="*/ 533830 h 2049220"/>
              <a:gd name="connsiteX3" fmla="*/ 167899 w 619933"/>
              <a:gd name="connsiteY3" fmla="*/ 1683288 h 2049220"/>
              <a:gd name="connsiteX4" fmla="*/ 159289 w 619933"/>
              <a:gd name="connsiteY4" fmla="*/ 1825356 h 2049220"/>
              <a:gd name="connsiteX5" fmla="*/ 185119 w 619933"/>
              <a:gd name="connsiteY5" fmla="*/ 1894237 h 2049220"/>
              <a:gd name="connsiteX6" fmla="*/ 301356 w 619933"/>
              <a:gd name="connsiteY6" fmla="*/ 1928678 h 2049220"/>
              <a:gd name="connsiteX7" fmla="*/ 365933 w 619933"/>
              <a:gd name="connsiteY7" fmla="*/ 1932983 h 2049220"/>
              <a:gd name="connsiteX8" fmla="*/ 357322 w 619933"/>
              <a:gd name="connsiteY8" fmla="*/ 2049220 h 2049220"/>
              <a:gd name="connsiteX9" fmla="*/ 0 w 619933"/>
              <a:gd name="connsiteY9" fmla="*/ 2049220 h 2049220"/>
              <a:gd name="connsiteX10" fmla="*/ 51661 w 619933"/>
              <a:gd name="connsiteY10" fmla="*/ 1790915 h 2049220"/>
              <a:gd name="connsiteX11" fmla="*/ 167899 w 619933"/>
              <a:gd name="connsiteY11" fmla="*/ 1579966 h 2049220"/>
              <a:gd name="connsiteX12" fmla="*/ 73186 w 619933"/>
              <a:gd name="connsiteY12" fmla="*/ 1347491 h 2049220"/>
              <a:gd name="connsiteX13" fmla="*/ 86101 w 619933"/>
              <a:gd name="connsiteY13" fmla="*/ 1179593 h 2049220"/>
              <a:gd name="connsiteX14" fmla="*/ 146373 w 619933"/>
              <a:gd name="connsiteY14" fmla="*/ 0 h 2049220"/>
              <a:gd name="connsiteX15" fmla="*/ 585492 w 619933"/>
              <a:gd name="connsiteY15" fmla="*/ 25830 h 2049220"/>
              <a:gd name="connsiteX0" fmla="*/ 585492 w 619933"/>
              <a:gd name="connsiteY0" fmla="*/ 25830 h 2049220"/>
              <a:gd name="connsiteX1" fmla="*/ 581187 w 619933"/>
              <a:gd name="connsiteY1" fmla="*/ 154983 h 2049220"/>
              <a:gd name="connsiteX2" fmla="*/ 619933 w 619933"/>
              <a:gd name="connsiteY2" fmla="*/ 533830 h 2049220"/>
              <a:gd name="connsiteX3" fmla="*/ 167899 w 619933"/>
              <a:gd name="connsiteY3" fmla="*/ 1683288 h 2049220"/>
              <a:gd name="connsiteX4" fmla="*/ 159289 w 619933"/>
              <a:gd name="connsiteY4" fmla="*/ 1825356 h 2049220"/>
              <a:gd name="connsiteX5" fmla="*/ 185119 w 619933"/>
              <a:gd name="connsiteY5" fmla="*/ 1894237 h 2049220"/>
              <a:gd name="connsiteX6" fmla="*/ 301356 w 619933"/>
              <a:gd name="connsiteY6" fmla="*/ 1928678 h 2049220"/>
              <a:gd name="connsiteX7" fmla="*/ 365933 w 619933"/>
              <a:gd name="connsiteY7" fmla="*/ 1932983 h 2049220"/>
              <a:gd name="connsiteX8" fmla="*/ 357322 w 619933"/>
              <a:gd name="connsiteY8" fmla="*/ 2049220 h 2049220"/>
              <a:gd name="connsiteX9" fmla="*/ 0 w 619933"/>
              <a:gd name="connsiteY9" fmla="*/ 2049220 h 2049220"/>
              <a:gd name="connsiteX10" fmla="*/ 51661 w 619933"/>
              <a:gd name="connsiteY10" fmla="*/ 1790915 h 2049220"/>
              <a:gd name="connsiteX11" fmla="*/ 94713 w 619933"/>
              <a:gd name="connsiteY11" fmla="*/ 1605796 h 2049220"/>
              <a:gd name="connsiteX12" fmla="*/ 73186 w 619933"/>
              <a:gd name="connsiteY12" fmla="*/ 1347491 h 2049220"/>
              <a:gd name="connsiteX13" fmla="*/ 86101 w 619933"/>
              <a:gd name="connsiteY13" fmla="*/ 1179593 h 2049220"/>
              <a:gd name="connsiteX14" fmla="*/ 146373 w 619933"/>
              <a:gd name="connsiteY14" fmla="*/ 0 h 2049220"/>
              <a:gd name="connsiteX15" fmla="*/ 585492 w 619933"/>
              <a:gd name="connsiteY15" fmla="*/ 25830 h 204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9933" h="2049220">
                <a:moveTo>
                  <a:pt x="585492" y="25830"/>
                </a:moveTo>
                <a:lnTo>
                  <a:pt x="581187" y="154983"/>
                </a:lnTo>
                <a:lnTo>
                  <a:pt x="619933" y="533830"/>
                </a:lnTo>
                <a:lnTo>
                  <a:pt x="167899" y="1683288"/>
                </a:lnTo>
                <a:lnTo>
                  <a:pt x="159289" y="1825356"/>
                </a:lnTo>
                <a:lnTo>
                  <a:pt x="185119" y="1894237"/>
                </a:lnTo>
                <a:lnTo>
                  <a:pt x="301356" y="1928678"/>
                </a:lnTo>
                <a:lnTo>
                  <a:pt x="365933" y="1932983"/>
                </a:lnTo>
                <a:lnTo>
                  <a:pt x="357322" y="2049220"/>
                </a:lnTo>
                <a:lnTo>
                  <a:pt x="0" y="2049220"/>
                </a:lnTo>
                <a:lnTo>
                  <a:pt x="51661" y="1790915"/>
                </a:lnTo>
                <a:lnTo>
                  <a:pt x="94713" y="1605796"/>
                </a:lnTo>
                <a:lnTo>
                  <a:pt x="73186" y="1347491"/>
                </a:lnTo>
                <a:lnTo>
                  <a:pt x="86101" y="1179593"/>
                </a:lnTo>
                <a:lnTo>
                  <a:pt x="146373" y="0"/>
                </a:lnTo>
                <a:lnTo>
                  <a:pt x="585492" y="2583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2131" y="3505200"/>
            <a:ext cx="1905000" cy="35052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accent5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21" name="Freeform 20"/>
          <p:cNvSpPr/>
          <p:nvPr/>
        </p:nvSpPr>
        <p:spPr>
          <a:xfrm>
            <a:off x="6041082" y="1523141"/>
            <a:ext cx="716382" cy="3164703"/>
          </a:xfrm>
          <a:custGeom>
            <a:avLst/>
            <a:gdLst>
              <a:gd name="connsiteX0" fmla="*/ 41189 w 659027"/>
              <a:gd name="connsiteY0" fmla="*/ 41190 h 3164703"/>
              <a:gd name="connsiteX1" fmla="*/ 41189 w 659027"/>
              <a:gd name="connsiteY1" fmla="*/ 178487 h 3164703"/>
              <a:gd name="connsiteX2" fmla="*/ 0 w 659027"/>
              <a:gd name="connsiteY2" fmla="*/ 295190 h 3164703"/>
              <a:gd name="connsiteX3" fmla="*/ 0 w 659027"/>
              <a:gd name="connsiteY3" fmla="*/ 1743676 h 3164703"/>
              <a:gd name="connsiteX4" fmla="*/ 13730 w 659027"/>
              <a:gd name="connsiteY4" fmla="*/ 1812325 h 3164703"/>
              <a:gd name="connsiteX5" fmla="*/ 212811 w 659027"/>
              <a:gd name="connsiteY5" fmla="*/ 1832919 h 3164703"/>
              <a:gd name="connsiteX6" fmla="*/ 336378 w 659027"/>
              <a:gd name="connsiteY6" fmla="*/ 1915298 h 3164703"/>
              <a:gd name="connsiteX7" fmla="*/ 501135 w 659027"/>
              <a:gd name="connsiteY7" fmla="*/ 2100649 h 3164703"/>
              <a:gd name="connsiteX8" fmla="*/ 645297 w 659027"/>
              <a:gd name="connsiteY8" fmla="*/ 2334055 h 3164703"/>
              <a:gd name="connsiteX9" fmla="*/ 652162 w 659027"/>
              <a:gd name="connsiteY9" fmla="*/ 2615514 h 3164703"/>
              <a:gd name="connsiteX10" fmla="*/ 610973 w 659027"/>
              <a:gd name="connsiteY10" fmla="*/ 2800865 h 3164703"/>
              <a:gd name="connsiteX11" fmla="*/ 480541 w 659027"/>
              <a:gd name="connsiteY11" fmla="*/ 2917568 h 3164703"/>
              <a:gd name="connsiteX12" fmla="*/ 315784 w 659027"/>
              <a:gd name="connsiteY12" fmla="*/ 3013676 h 3164703"/>
              <a:gd name="connsiteX13" fmla="*/ 6865 w 659027"/>
              <a:gd name="connsiteY13" fmla="*/ 3027406 h 3164703"/>
              <a:gd name="connsiteX14" fmla="*/ 6865 w 659027"/>
              <a:gd name="connsiteY14" fmla="*/ 3164703 h 3164703"/>
              <a:gd name="connsiteX15" fmla="*/ 659027 w 659027"/>
              <a:gd name="connsiteY15" fmla="*/ 3157838 h 3164703"/>
              <a:gd name="connsiteX16" fmla="*/ 652162 w 659027"/>
              <a:gd name="connsiteY16" fmla="*/ 2684163 h 3164703"/>
              <a:gd name="connsiteX17" fmla="*/ 659027 w 659027"/>
              <a:gd name="connsiteY17" fmla="*/ 2306595 h 3164703"/>
              <a:gd name="connsiteX18" fmla="*/ 583514 w 659027"/>
              <a:gd name="connsiteY18" fmla="*/ 0 h 3164703"/>
              <a:gd name="connsiteX19" fmla="*/ 41189 w 659027"/>
              <a:gd name="connsiteY19" fmla="*/ 41190 h 3164703"/>
              <a:gd name="connsiteX0" fmla="*/ 41189 w 659027"/>
              <a:gd name="connsiteY0" fmla="*/ 41190 h 3164703"/>
              <a:gd name="connsiteX1" fmla="*/ 41189 w 659027"/>
              <a:gd name="connsiteY1" fmla="*/ 178487 h 3164703"/>
              <a:gd name="connsiteX2" fmla="*/ 0 w 659027"/>
              <a:gd name="connsiteY2" fmla="*/ 295190 h 3164703"/>
              <a:gd name="connsiteX3" fmla="*/ 0 w 659027"/>
              <a:gd name="connsiteY3" fmla="*/ 1743676 h 3164703"/>
              <a:gd name="connsiteX4" fmla="*/ 13730 w 659027"/>
              <a:gd name="connsiteY4" fmla="*/ 1812325 h 3164703"/>
              <a:gd name="connsiteX5" fmla="*/ 205946 w 659027"/>
              <a:gd name="connsiteY5" fmla="*/ 1853513 h 3164703"/>
              <a:gd name="connsiteX6" fmla="*/ 336378 w 659027"/>
              <a:gd name="connsiteY6" fmla="*/ 1915298 h 3164703"/>
              <a:gd name="connsiteX7" fmla="*/ 501135 w 659027"/>
              <a:gd name="connsiteY7" fmla="*/ 2100649 h 3164703"/>
              <a:gd name="connsiteX8" fmla="*/ 645297 w 659027"/>
              <a:gd name="connsiteY8" fmla="*/ 2334055 h 3164703"/>
              <a:gd name="connsiteX9" fmla="*/ 652162 w 659027"/>
              <a:gd name="connsiteY9" fmla="*/ 2615514 h 3164703"/>
              <a:gd name="connsiteX10" fmla="*/ 610973 w 659027"/>
              <a:gd name="connsiteY10" fmla="*/ 2800865 h 3164703"/>
              <a:gd name="connsiteX11" fmla="*/ 480541 w 659027"/>
              <a:gd name="connsiteY11" fmla="*/ 2917568 h 3164703"/>
              <a:gd name="connsiteX12" fmla="*/ 315784 w 659027"/>
              <a:gd name="connsiteY12" fmla="*/ 3013676 h 3164703"/>
              <a:gd name="connsiteX13" fmla="*/ 6865 w 659027"/>
              <a:gd name="connsiteY13" fmla="*/ 3027406 h 3164703"/>
              <a:gd name="connsiteX14" fmla="*/ 6865 w 659027"/>
              <a:gd name="connsiteY14" fmla="*/ 3164703 h 3164703"/>
              <a:gd name="connsiteX15" fmla="*/ 659027 w 659027"/>
              <a:gd name="connsiteY15" fmla="*/ 3157838 h 3164703"/>
              <a:gd name="connsiteX16" fmla="*/ 652162 w 659027"/>
              <a:gd name="connsiteY16" fmla="*/ 2684163 h 3164703"/>
              <a:gd name="connsiteX17" fmla="*/ 659027 w 659027"/>
              <a:gd name="connsiteY17" fmla="*/ 2306595 h 3164703"/>
              <a:gd name="connsiteX18" fmla="*/ 583514 w 659027"/>
              <a:gd name="connsiteY18" fmla="*/ 0 h 3164703"/>
              <a:gd name="connsiteX19" fmla="*/ 41189 w 659027"/>
              <a:gd name="connsiteY19" fmla="*/ 41190 h 3164703"/>
              <a:gd name="connsiteX0" fmla="*/ 41189 w 716382"/>
              <a:gd name="connsiteY0" fmla="*/ 41190 h 3164703"/>
              <a:gd name="connsiteX1" fmla="*/ 41189 w 716382"/>
              <a:gd name="connsiteY1" fmla="*/ 178487 h 3164703"/>
              <a:gd name="connsiteX2" fmla="*/ 0 w 716382"/>
              <a:gd name="connsiteY2" fmla="*/ 295190 h 3164703"/>
              <a:gd name="connsiteX3" fmla="*/ 0 w 716382"/>
              <a:gd name="connsiteY3" fmla="*/ 1743676 h 3164703"/>
              <a:gd name="connsiteX4" fmla="*/ 13730 w 716382"/>
              <a:gd name="connsiteY4" fmla="*/ 1812325 h 3164703"/>
              <a:gd name="connsiteX5" fmla="*/ 205946 w 716382"/>
              <a:gd name="connsiteY5" fmla="*/ 1853513 h 3164703"/>
              <a:gd name="connsiteX6" fmla="*/ 336378 w 716382"/>
              <a:gd name="connsiteY6" fmla="*/ 1915298 h 3164703"/>
              <a:gd name="connsiteX7" fmla="*/ 501135 w 716382"/>
              <a:gd name="connsiteY7" fmla="*/ 2100649 h 3164703"/>
              <a:gd name="connsiteX8" fmla="*/ 645297 w 716382"/>
              <a:gd name="connsiteY8" fmla="*/ 2334055 h 3164703"/>
              <a:gd name="connsiteX9" fmla="*/ 652162 w 716382"/>
              <a:gd name="connsiteY9" fmla="*/ 2615514 h 3164703"/>
              <a:gd name="connsiteX10" fmla="*/ 610973 w 716382"/>
              <a:gd name="connsiteY10" fmla="*/ 2800865 h 3164703"/>
              <a:gd name="connsiteX11" fmla="*/ 480541 w 716382"/>
              <a:gd name="connsiteY11" fmla="*/ 2917568 h 3164703"/>
              <a:gd name="connsiteX12" fmla="*/ 315784 w 716382"/>
              <a:gd name="connsiteY12" fmla="*/ 3013676 h 3164703"/>
              <a:gd name="connsiteX13" fmla="*/ 6865 w 716382"/>
              <a:gd name="connsiteY13" fmla="*/ 3027406 h 3164703"/>
              <a:gd name="connsiteX14" fmla="*/ 6865 w 716382"/>
              <a:gd name="connsiteY14" fmla="*/ 3164703 h 3164703"/>
              <a:gd name="connsiteX15" fmla="*/ 659027 w 716382"/>
              <a:gd name="connsiteY15" fmla="*/ 3157838 h 3164703"/>
              <a:gd name="connsiteX16" fmla="*/ 652162 w 716382"/>
              <a:gd name="connsiteY16" fmla="*/ 2684163 h 3164703"/>
              <a:gd name="connsiteX17" fmla="*/ 716382 w 716382"/>
              <a:gd name="connsiteY17" fmla="*/ 2191886 h 3164703"/>
              <a:gd name="connsiteX18" fmla="*/ 583514 w 716382"/>
              <a:gd name="connsiteY18" fmla="*/ 0 h 3164703"/>
              <a:gd name="connsiteX19" fmla="*/ 41189 w 716382"/>
              <a:gd name="connsiteY19" fmla="*/ 41190 h 31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6382" h="3164703">
                <a:moveTo>
                  <a:pt x="41189" y="41190"/>
                </a:moveTo>
                <a:lnTo>
                  <a:pt x="41189" y="178487"/>
                </a:lnTo>
                <a:lnTo>
                  <a:pt x="0" y="295190"/>
                </a:lnTo>
                <a:lnTo>
                  <a:pt x="0" y="1743676"/>
                </a:lnTo>
                <a:lnTo>
                  <a:pt x="13730" y="1812325"/>
                </a:lnTo>
                <a:lnTo>
                  <a:pt x="205946" y="1853513"/>
                </a:lnTo>
                <a:lnTo>
                  <a:pt x="336378" y="1915298"/>
                </a:lnTo>
                <a:lnTo>
                  <a:pt x="501135" y="2100649"/>
                </a:lnTo>
                <a:lnTo>
                  <a:pt x="645297" y="2334055"/>
                </a:lnTo>
                <a:lnTo>
                  <a:pt x="652162" y="2615514"/>
                </a:lnTo>
                <a:lnTo>
                  <a:pt x="610973" y="2800865"/>
                </a:lnTo>
                <a:lnTo>
                  <a:pt x="480541" y="2917568"/>
                </a:lnTo>
                <a:lnTo>
                  <a:pt x="315784" y="3013676"/>
                </a:lnTo>
                <a:lnTo>
                  <a:pt x="6865" y="3027406"/>
                </a:lnTo>
                <a:lnTo>
                  <a:pt x="6865" y="3164703"/>
                </a:lnTo>
                <a:lnTo>
                  <a:pt x="659027" y="3157838"/>
                </a:lnTo>
                <a:cubicBezTo>
                  <a:pt x="656739" y="2999946"/>
                  <a:pt x="654450" y="2842055"/>
                  <a:pt x="652162" y="2684163"/>
                </a:cubicBezTo>
                <a:lnTo>
                  <a:pt x="716382" y="2191886"/>
                </a:lnTo>
                <a:lnTo>
                  <a:pt x="583514" y="0"/>
                </a:lnTo>
                <a:lnTo>
                  <a:pt x="41189" y="4119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22" name="Freeform 21"/>
          <p:cNvSpPr/>
          <p:nvPr/>
        </p:nvSpPr>
        <p:spPr>
          <a:xfrm flipH="1">
            <a:off x="4751174" y="1523141"/>
            <a:ext cx="659027" cy="3164703"/>
          </a:xfrm>
          <a:custGeom>
            <a:avLst/>
            <a:gdLst>
              <a:gd name="connsiteX0" fmla="*/ 41189 w 659027"/>
              <a:gd name="connsiteY0" fmla="*/ 41190 h 3164703"/>
              <a:gd name="connsiteX1" fmla="*/ 41189 w 659027"/>
              <a:gd name="connsiteY1" fmla="*/ 178487 h 3164703"/>
              <a:gd name="connsiteX2" fmla="*/ 0 w 659027"/>
              <a:gd name="connsiteY2" fmla="*/ 295190 h 3164703"/>
              <a:gd name="connsiteX3" fmla="*/ 0 w 659027"/>
              <a:gd name="connsiteY3" fmla="*/ 1743676 h 3164703"/>
              <a:gd name="connsiteX4" fmla="*/ 13730 w 659027"/>
              <a:gd name="connsiteY4" fmla="*/ 1812325 h 3164703"/>
              <a:gd name="connsiteX5" fmla="*/ 212811 w 659027"/>
              <a:gd name="connsiteY5" fmla="*/ 1832919 h 3164703"/>
              <a:gd name="connsiteX6" fmla="*/ 336378 w 659027"/>
              <a:gd name="connsiteY6" fmla="*/ 1915298 h 3164703"/>
              <a:gd name="connsiteX7" fmla="*/ 501135 w 659027"/>
              <a:gd name="connsiteY7" fmla="*/ 2100649 h 3164703"/>
              <a:gd name="connsiteX8" fmla="*/ 645297 w 659027"/>
              <a:gd name="connsiteY8" fmla="*/ 2334055 h 3164703"/>
              <a:gd name="connsiteX9" fmla="*/ 652162 w 659027"/>
              <a:gd name="connsiteY9" fmla="*/ 2615514 h 3164703"/>
              <a:gd name="connsiteX10" fmla="*/ 610973 w 659027"/>
              <a:gd name="connsiteY10" fmla="*/ 2800865 h 3164703"/>
              <a:gd name="connsiteX11" fmla="*/ 480541 w 659027"/>
              <a:gd name="connsiteY11" fmla="*/ 2917568 h 3164703"/>
              <a:gd name="connsiteX12" fmla="*/ 315784 w 659027"/>
              <a:gd name="connsiteY12" fmla="*/ 3013676 h 3164703"/>
              <a:gd name="connsiteX13" fmla="*/ 6865 w 659027"/>
              <a:gd name="connsiteY13" fmla="*/ 3027406 h 3164703"/>
              <a:gd name="connsiteX14" fmla="*/ 6865 w 659027"/>
              <a:gd name="connsiteY14" fmla="*/ 3164703 h 3164703"/>
              <a:gd name="connsiteX15" fmla="*/ 659027 w 659027"/>
              <a:gd name="connsiteY15" fmla="*/ 3157838 h 3164703"/>
              <a:gd name="connsiteX16" fmla="*/ 652162 w 659027"/>
              <a:gd name="connsiteY16" fmla="*/ 2684163 h 3164703"/>
              <a:gd name="connsiteX17" fmla="*/ 659027 w 659027"/>
              <a:gd name="connsiteY17" fmla="*/ 2306595 h 3164703"/>
              <a:gd name="connsiteX18" fmla="*/ 583514 w 659027"/>
              <a:gd name="connsiteY18" fmla="*/ 0 h 3164703"/>
              <a:gd name="connsiteX19" fmla="*/ 41189 w 659027"/>
              <a:gd name="connsiteY19" fmla="*/ 41190 h 3164703"/>
              <a:gd name="connsiteX0" fmla="*/ 41189 w 659027"/>
              <a:gd name="connsiteY0" fmla="*/ 41190 h 3164703"/>
              <a:gd name="connsiteX1" fmla="*/ 41189 w 659027"/>
              <a:gd name="connsiteY1" fmla="*/ 178487 h 3164703"/>
              <a:gd name="connsiteX2" fmla="*/ 0 w 659027"/>
              <a:gd name="connsiteY2" fmla="*/ 295190 h 3164703"/>
              <a:gd name="connsiteX3" fmla="*/ 0 w 659027"/>
              <a:gd name="connsiteY3" fmla="*/ 1743676 h 3164703"/>
              <a:gd name="connsiteX4" fmla="*/ 13730 w 659027"/>
              <a:gd name="connsiteY4" fmla="*/ 1812325 h 3164703"/>
              <a:gd name="connsiteX5" fmla="*/ 212811 w 659027"/>
              <a:gd name="connsiteY5" fmla="*/ 1867243 h 3164703"/>
              <a:gd name="connsiteX6" fmla="*/ 336378 w 659027"/>
              <a:gd name="connsiteY6" fmla="*/ 1915298 h 3164703"/>
              <a:gd name="connsiteX7" fmla="*/ 501135 w 659027"/>
              <a:gd name="connsiteY7" fmla="*/ 2100649 h 3164703"/>
              <a:gd name="connsiteX8" fmla="*/ 645297 w 659027"/>
              <a:gd name="connsiteY8" fmla="*/ 2334055 h 3164703"/>
              <a:gd name="connsiteX9" fmla="*/ 652162 w 659027"/>
              <a:gd name="connsiteY9" fmla="*/ 2615514 h 3164703"/>
              <a:gd name="connsiteX10" fmla="*/ 610973 w 659027"/>
              <a:gd name="connsiteY10" fmla="*/ 2800865 h 3164703"/>
              <a:gd name="connsiteX11" fmla="*/ 480541 w 659027"/>
              <a:gd name="connsiteY11" fmla="*/ 2917568 h 3164703"/>
              <a:gd name="connsiteX12" fmla="*/ 315784 w 659027"/>
              <a:gd name="connsiteY12" fmla="*/ 3013676 h 3164703"/>
              <a:gd name="connsiteX13" fmla="*/ 6865 w 659027"/>
              <a:gd name="connsiteY13" fmla="*/ 3027406 h 3164703"/>
              <a:gd name="connsiteX14" fmla="*/ 6865 w 659027"/>
              <a:gd name="connsiteY14" fmla="*/ 3164703 h 3164703"/>
              <a:gd name="connsiteX15" fmla="*/ 659027 w 659027"/>
              <a:gd name="connsiteY15" fmla="*/ 3157838 h 3164703"/>
              <a:gd name="connsiteX16" fmla="*/ 652162 w 659027"/>
              <a:gd name="connsiteY16" fmla="*/ 2684163 h 3164703"/>
              <a:gd name="connsiteX17" fmla="*/ 659027 w 659027"/>
              <a:gd name="connsiteY17" fmla="*/ 2306595 h 3164703"/>
              <a:gd name="connsiteX18" fmla="*/ 583514 w 659027"/>
              <a:gd name="connsiteY18" fmla="*/ 0 h 3164703"/>
              <a:gd name="connsiteX19" fmla="*/ 41189 w 659027"/>
              <a:gd name="connsiteY19" fmla="*/ 41190 h 31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9027" h="3164703">
                <a:moveTo>
                  <a:pt x="41189" y="41190"/>
                </a:moveTo>
                <a:lnTo>
                  <a:pt x="41189" y="178487"/>
                </a:lnTo>
                <a:lnTo>
                  <a:pt x="0" y="295190"/>
                </a:lnTo>
                <a:lnTo>
                  <a:pt x="0" y="1743676"/>
                </a:lnTo>
                <a:lnTo>
                  <a:pt x="13730" y="1812325"/>
                </a:lnTo>
                <a:lnTo>
                  <a:pt x="212811" y="1867243"/>
                </a:lnTo>
                <a:lnTo>
                  <a:pt x="336378" y="1915298"/>
                </a:lnTo>
                <a:lnTo>
                  <a:pt x="501135" y="2100649"/>
                </a:lnTo>
                <a:lnTo>
                  <a:pt x="645297" y="2334055"/>
                </a:lnTo>
                <a:lnTo>
                  <a:pt x="652162" y="2615514"/>
                </a:lnTo>
                <a:lnTo>
                  <a:pt x="610973" y="2800865"/>
                </a:lnTo>
                <a:lnTo>
                  <a:pt x="480541" y="2917568"/>
                </a:lnTo>
                <a:lnTo>
                  <a:pt x="315784" y="3013676"/>
                </a:lnTo>
                <a:lnTo>
                  <a:pt x="6865" y="3027406"/>
                </a:lnTo>
                <a:lnTo>
                  <a:pt x="6865" y="3164703"/>
                </a:lnTo>
                <a:lnTo>
                  <a:pt x="659027" y="3157838"/>
                </a:lnTo>
                <a:cubicBezTo>
                  <a:pt x="656739" y="2999946"/>
                  <a:pt x="654450" y="2842055"/>
                  <a:pt x="652162" y="2684163"/>
                </a:cubicBezTo>
                <a:lnTo>
                  <a:pt x="659027" y="2306595"/>
                </a:lnTo>
                <a:lnTo>
                  <a:pt x="583514" y="0"/>
                </a:lnTo>
                <a:lnTo>
                  <a:pt x="41189" y="4119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3511" y="2743200"/>
            <a:ext cx="1905000" cy="41148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accent5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17" name="Rectangle 16"/>
          <p:cNvSpPr/>
          <p:nvPr/>
        </p:nvSpPr>
        <p:spPr>
          <a:xfrm>
            <a:off x="2596510" y="4608650"/>
            <a:ext cx="5410200" cy="130676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14" name="Freeform 13"/>
          <p:cNvSpPr/>
          <p:nvPr/>
        </p:nvSpPr>
        <p:spPr>
          <a:xfrm>
            <a:off x="3990665" y="1746250"/>
            <a:ext cx="799353" cy="2995706"/>
          </a:xfrm>
          <a:custGeom>
            <a:avLst/>
            <a:gdLst>
              <a:gd name="connsiteX0" fmla="*/ 7470 w 799353"/>
              <a:gd name="connsiteY0" fmla="*/ 14941 h 2592294"/>
              <a:gd name="connsiteX1" fmla="*/ 0 w 799353"/>
              <a:gd name="connsiteY1" fmla="*/ 881529 h 2592294"/>
              <a:gd name="connsiteX2" fmla="*/ 657412 w 799353"/>
              <a:gd name="connsiteY2" fmla="*/ 2151529 h 2592294"/>
              <a:gd name="connsiteX3" fmla="*/ 717176 w 799353"/>
              <a:gd name="connsiteY3" fmla="*/ 2248647 h 2592294"/>
              <a:gd name="connsiteX4" fmla="*/ 687294 w 799353"/>
              <a:gd name="connsiteY4" fmla="*/ 2315882 h 2592294"/>
              <a:gd name="connsiteX5" fmla="*/ 627529 w 799353"/>
              <a:gd name="connsiteY5" fmla="*/ 2360706 h 2592294"/>
              <a:gd name="connsiteX6" fmla="*/ 605118 w 799353"/>
              <a:gd name="connsiteY6" fmla="*/ 2375647 h 2592294"/>
              <a:gd name="connsiteX7" fmla="*/ 582706 w 799353"/>
              <a:gd name="connsiteY7" fmla="*/ 2390588 h 2592294"/>
              <a:gd name="connsiteX8" fmla="*/ 582706 w 799353"/>
              <a:gd name="connsiteY8" fmla="*/ 2390588 h 2592294"/>
              <a:gd name="connsiteX9" fmla="*/ 425823 w 799353"/>
              <a:gd name="connsiteY9" fmla="*/ 2427941 h 2592294"/>
              <a:gd name="connsiteX10" fmla="*/ 425823 w 799353"/>
              <a:gd name="connsiteY10" fmla="*/ 2592294 h 2592294"/>
              <a:gd name="connsiteX11" fmla="*/ 799353 w 799353"/>
              <a:gd name="connsiteY11" fmla="*/ 2584823 h 2592294"/>
              <a:gd name="connsiteX12" fmla="*/ 791882 w 799353"/>
              <a:gd name="connsiteY12" fmla="*/ 2487706 h 2592294"/>
              <a:gd name="connsiteX13" fmla="*/ 649941 w 799353"/>
              <a:gd name="connsiteY13" fmla="*/ 0 h 2592294"/>
              <a:gd name="connsiteX14" fmla="*/ 7470 w 799353"/>
              <a:gd name="connsiteY14" fmla="*/ 14941 h 2592294"/>
              <a:gd name="connsiteX0" fmla="*/ 7470 w 799353"/>
              <a:gd name="connsiteY0" fmla="*/ 418353 h 2995706"/>
              <a:gd name="connsiteX1" fmla="*/ 0 w 799353"/>
              <a:gd name="connsiteY1" fmla="*/ 1284941 h 2995706"/>
              <a:gd name="connsiteX2" fmla="*/ 657412 w 799353"/>
              <a:gd name="connsiteY2" fmla="*/ 2554941 h 2995706"/>
              <a:gd name="connsiteX3" fmla="*/ 717176 w 799353"/>
              <a:gd name="connsiteY3" fmla="*/ 2652059 h 2995706"/>
              <a:gd name="connsiteX4" fmla="*/ 687294 w 799353"/>
              <a:gd name="connsiteY4" fmla="*/ 2719294 h 2995706"/>
              <a:gd name="connsiteX5" fmla="*/ 627529 w 799353"/>
              <a:gd name="connsiteY5" fmla="*/ 2764118 h 2995706"/>
              <a:gd name="connsiteX6" fmla="*/ 605118 w 799353"/>
              <a:gd name="connsiteY6" fmla="*/ 2779059 h 2995706"/>
              <a:gd name="connsiteX7" fmla="*/ 582706 w 799353"/>
              <a:gd name="connsiteY7" fmla="*/ 2794000 h 2995706"/>
              <a:gd name="connsiteX8" fmla="*/ 582706 w 799353"/>
              <a:gd name="connsiteY8" fmla="*/ 2794000 h 2995706"/>
              <a:gd name="connsiteX9" fmla="*/ 425823 w 799353"/>
              <a:gd name="connsiteY9" fmla="*/ 2831353 h 2995706"/>
              <a:gd name="connsiteX10" fmla="*/ 425823 w 799353"/>
              <a:gd name="connsiteY10" fmla="*/ 2995706 h 2995706"/>
              <a:gd name="connsiteX11" fmla="*/ 799353 w 799353"/>
              <a:gd name="connsiteY11" fmla="*/ 2988235 h 2995706"/>
              <a:gd name="connsiteX12" fmla="*/ 791882 w 799353"/>
              <a:gd name="connsiteY12" fmla="*/ 2891118 h 2995706"/>
              <a:gd name="connsiteX13" fmla="*/ 791882 w 799353"/>
              <a:gd name="connsiteY13" fmla="*/ 0 h 2995706"/>
              <a:gd name="connsiteX14" fmla="*/ 7470 w 799353"/>
              <a:gd name="connsiteY14" fmla="*/ 418353 h 2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9353" h="2995706">
                <a:moveTo>
                  <a:pt x="7470" y="418353"/>
                </a:moveTo>
                <a:lnTo>
                  <a:pt x="0" y="1284941"/>
                </a:lnTo>
                <a:lnTo>
                  <a:pt x="657412" y="2554941"/>
                </a:lnTo>
                <a:lnTo>
                  <a:pt x="717176" y="2652059"/>
                </a:lnTo>
                <a:lnTo>
                  <a:pt x="687294" y="2719294"/>
                </a:lnTo>
                <a:cubicBezTo>
                  <a:pt x="667372" y="2734235"/>
                  <a:pt x="647668" y="2749471"/>
                  <a:pt x="627529" y="2764118"/>
                </a:cubicBezTo>
                <a:cubicBezTo>
                  <a:pt x="620268" y="2769399"/>
                  <a:pt x="612129" y="2773450"/>
                  <a:pt x="605118" y="2779059"/>
                </a:cubicBezTo>
                <a:cubicBezTo>
                  <a:pt x="584241" y="2795761"/>
                  <a:pt x="598695" y="2794000"/>
                  <a:pt x="582706" y="2794000"/>
                </a:cubicBezTo>
                <a:lnTo>
                  <a:pt x="582706" y="2794000"/>
                </a:lnTo>
                <a:lnTo>
                  <a:pt x="425823" y="2831353"/>
                </a:lnTo>
                <a:lnTo>
                  <a:pt x="425823" y="2995706"/>
                </a:lnTo>
                <a:lnTo>
                  <a:pt x="799353" y="2988235"/>
                </a:lnTo>
                <a:lnTo>
                  <a:pt x="791882" y="2891118"/>
                </a:lnTo>
                <a:lnTo>
                  <a:pt x="791882" y="0"/>
                </a:lnTo>
                <a:lnTo>
                  <a:pt x="7470" y="418353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15" name="Freeform 14"/>
          <p:cNvSpPr/>
          <p:nvPr/>
        </p:nvSpPr>
        <p:spPr>
          <a:xfrm flipH="1">
            <a:off x="2762375" y="1798544"/>
            <a:ext cx="799353" cy="2943411"/>
          </a:xfrm>
          <a:custGeom>
            <a:avLst/>
            <a:gdLst>
              <a:gd name="connsiteX0" fmla="*/ 7470 w 799353"/>
              <a:gd name="connsiteY0" fmla="*/ 14941 h 2592294"/>
              <a:gd name="connsiteX1" fmla="*/ 0 w 799353"/>
              <a:gd name="connsiteY1" fmla="*/ 881529 h 2592294"/>
              <a:gd name="connsiteX2" fmla="*/ 657412 w 799353"/>
              <a:gd name="connsiteY2" fmla="*/ 2151529 h 2592294"/>
              <a:gd name="connsiteX3" fmla="*/ 717176 w 799353"/>
              <a:gd name="connsiteY3" fmla="*/ 2248647 h 2592294"/>
              <a:gd name="connsiteX4" fmla="*/ 687294 w 799353"/>
              <a:gd name="connsiteY4" fmla="*/ 2315882 h 2592294"/>
              <a:gd name="connsiteX5" fmla="*/ 627529 w 799353"/>
              <a:gd name="connsiteY5" fmla="*/ 2360706 h 2592294"/>
              <a:gd name="connsiteX6" fmla="*/ 605118 w 799353"/>
              <a:gd name="connsiteY6" fmla="*/ 2375647 h 2592294"/>
              <a:gd name="connsiteX7" fmla="*/ 582706 w 799353"/>
              <a:gd name="connsiteY7" fmla="*/ 2390588 h 2592294"/>
              <a:gd name="connsiteX8" fmla="*/ 582706 w 799353"/>
              <a:gd name="connsiteY8" fmla="*/ 2390588 h 2592294"/>
              <a:gd name="connsiteX9" fmla="*/ 425823 w 799353"/>
              <a:gd name="connsiteY9" fmla="*/ 2427941 h 2592294"/>
              <a:gd name="connsiteX10" fmla="*/ 425823 w 799353"/>
              <a:gd name="connsiteY10" fmla="*/ 2592294 h 2592294"/>
              <a:gd name="connsiteX11" fmla="*/ 799353 w 799353"/>
              <a:gd name="connsiteY11" fmla="*/ 2584823 h 2592294"/>
              <a:gd name="connsiteX12" fmla="*/ 791882 w 799353"/>
              <a:gd name="connsiteY12" fmla="*/ 2487706 h 2592294"/>
              <a:gd name="connsiteX13" fmla="*/ 649941 w 799353"/>
              <a:gd name="connsiteY13" fmla="*/ 0 h 2592294"/>
              <a:gd name="connsiteX14" fmla="*/ 7470 w 799353"/>
              <a:gd name="connsiteY14" fmla="*/ 14941 h 2592294"/>
              <a:gd name="connsiteX0" fmla="*/ 7470 w 799353"/>
              <a:gd name="connsiteY0" fmla="*/ 366058 h 2943411"/>
              <a:gd name="connsiteX1" fmla="*/ 0 w 799353"/>
              <a:gd name="connsiteY1" fmla="*/ 1232646 h 2943411"/>
              <a:gd name="connsiteX2" fmla="*/ 657412 w 799353"/>
              <a:gd name="connsiteY2" fmla="*/ 2502646 h 2943411"/>
              <a:gd name="connsiteX3" fmla="*/ 717176 w 799353"/>
              <a:gd name="connsiteY3" fmla="*/ 2599764 h 2943411"/>
              <a:gd name="connsiteX4" fmla="*/ 687294 w 799353"/>
              <a:gd name="connsiteY4" fmla="*/ 2666999 h 2943411"/>
              <a:gd name="connsiteX5" fmla="*/ 627529 w 799353"/>
              <a:gd name="connsiteY5" fmla="*/ 2711823 h 2943411"/>
              <a:gd name="connsiteX6" fmla="*/ 605118 w 799353"/>
              <a:gd name="connsiteY6" fmla="*/ 2726764 h 2943411"/>
              <a:gd name="connsiteX7" fmla="*/ 582706 w 799353"/>
              <a:gd name="connsiteY7" fmla="*/ 2741705 h 2943411"/>
              <a:gd name="connsiteX8" fmla="*/ 582706 w 799353"/>
              <a:gd name="connsiteY8" fmla="*/ 2741705 h 2943411"/>
              <a:gd name="connsiteX9" fmla="*/ 425823 w 799353"/>
              <a:gd name="connsiteY9" fmla="*/ 2779058 h 2943411"/>
              <a:gd name="connsiteX10" fmla="*/ 425823 w 799353"/>
              <a:gd name="connsiteY10" fmla="*/ 2943411 h 2943411"/>
              <a:gd name="connsiteX11" fmla="*/ 799353 w 799353"/>
              <a:gd name="connsiteY11" fmla="*/ 2935940 h 2943411"/>
              <a:gd name="connsiteX12" fmla="*/ 791882 w 799353"/>
              <a:gd name="connsiteY12" fmla="*/ 2838823 h 2943411"/>
              <a:gd name="connsiteX13" fmla="*/ 724647 w 799353"/>
              <a:gd name="connsiteY13" fmla="*/ 0 h 2943411"/>
              <a:gd name="connsiteX14" fmla="*/ 7470 w 799353"/>
              <a:gd name="connsiteY14" fmla="*/ 366058 h 294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9353" h="2943411">
                <a:moveTo>
                  <a:pt x="7470" y="366058"/>
                </a:moveTo>
                <a:lnTo>
                  <a:pt x="0" y="1232646"/>
                </a:lnTo>
                <a:lnTo>
                  <a:pt x="657412" y="2502646"/>
                </a:lnTo>
                <a:lnTo>
                  <a:pt x="717176" y="2599764"/>
                </a:lnTo>
                <a:lnTo>
                  <a:pt x="687294" y="2666999"/>
                </a:lnTo>
                <a:cubicBezTo>
                  <a:pt x="667372" y="2681940"/>
                  <a:pt x="647668" y="2697176"/>
                  <a:pt x="627529" y="2711823"/>
                </a:cubicBezTo>
                <a:cubicBezTo>
                  <a:pt x="620268" y="2717104"/>
                  <a:pt x="612129" y="2721155"/>
                  <a:pt x="605118" y="2726764"/>
                </a:cubicBezTo>
                <a:cubicBezTo>
                  <a:pt x="584241" y="2743466"/>
                  <a:pt x="598695" y="2741705"/>
                  <a:pt x="582706" y="2741705"/>
                </a:cubicBezTo>
                <a:lnTo>
                  <a:pt x="582706" y="2741705"/>
                </a:lnTo>
                <a:lnTo>
                  <a:pt x="425823" y="2779058"/>
                </a:lnTo>
                <a:lnTo>
                  <a:pt x="425823" y="2943411"/>
                </a:lnTo>
                <a:lnTo>
                  <a:pt x="799353" y="2935940"/>
                </a:lnTo>
                <a:lnTo>
                  <a:pt x="791882" y="2838823"/>
                </a:lnTo>
                <a:lnTo>
                  <a:pt x="724647" y="0"/>
                </a:lnTo>
                <a:lnTo>
                  <a:pt x="7470" y="366058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4800" y="4581813"/>
            <a:ext cx="9601200" cy="260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304" y="1674711"/>
            <a:ext cx="3088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600" dirty="0">
                <a:solidFill>
                  <a:srgbClr val="57565A"/>
                </a:solidFill>
              </a:rPr>
              <a:t>FÓRMULA PARA ACREDITAR?</a:t>
            </a:r>
            <a:endParaRPr lang="en-US" sz="1600" dirty="0">
              <a:solidFill>
                <a:srgbClr val="57565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76" y="2133600"/>
            <a:ext cx="1871999" cy="245745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651" y="1676400"/>
            <a:ext cx="2020054" cy="2914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663" y="2828594"/>
            <a:ext cx="1507212" cy="17712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1258" y="4590088"/>
            <a:ext cx="247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en-US" sz="1600" dirty="0">
                <a:solidFill>
                  <a:srgbClr val="57565A"/>
                </a:solidFill>
              </a:rPr>
              <a:t>INVOLUCRAR A TODOS</a:t>
            </a:r>
            <a:endParaRPr lang="en-US" sz="1600" dirty="0">
              <a:solidFill>
                <a:srgbClr val="57565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1414" y="4840729"/>
            <a:ext cx="2568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en-US" sz="1600" dirty="0">
                <a:solidFill>
                  <a:srgbClr val="57565A"/>
                </a:solidFill>
              </a:rPr>
              <a:t>APOYO EXPLÍCITO</a:t>
            </a:r>
          </a:p>
          <a:p>
            <a:pPr algn="ctr" defTabSz="914378"/>
            <a:r>
              <a:rPr lang="en-US" sz="1600" dirty="0">
                <a:solidFill>
                  <a:srgbClr val="57565A"/>
                </a:solidFill>
              </a:rPr>
              <a:t>AL EQUIPO DE CALIDAD</a:t>
            </a:r>
            <a:endParaRPr lang="en-US" sz="1600" dirty="0">
              <a:solidFill>
                <a:srgbClr val="57565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27448" y="3979096"/>
            <a:ext cx="1331427" cy="54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n-US" sz="1400" dirty="0" smtClean="0">
                <a:solidFill>
                  <a:schemeClr val="bg1"/>
                </a:solidFill>
              </a:rPr>
              <a:t>ENFOCARSE </a:t>
            </a:r>
          </a:p>
          <a:p>
            <a:pPr algn="ctr" defTabSz="914378"/>
            <a:r>
              <a:rPr lang="en-US" sz="1400" dirty="0" smtClean="0">
                <a:solidFill>
                  <a:schemeClr val="bg1"/>
                </a:solidFill>
              </a:rPr>
              <a:t>EN LA PAUTA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52215" y="3796352"/>
            <a:ext cx="1467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en-US" dirty="0">
                <a:solidFill>
                  <a:prstClr val="white"/>
                </a:solidFill>
              </a:rPr>
              <a:t>TRABAJO</a:t>
            </a:r>
          </a:p>
          <a:p>
            <a:pPr algn="ctr" defTabSz="914378"/>
            <a:r>
              <a:rPr lang="en-US" dirty="0">
                <a:solidFill>
                  <a:prstClr val="white"/>
                </a:solidFill>
              </a:rPr>
              <a:t>EN EQUIPO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99966" y="3704335"/>
            <a:ext cx="19255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en-US" sz="1500" dirty="0">
                <a:solidFill>
                  <a:prstClr val="white"/>
                </a:solidFill>
              </a:rPr>
              <a:t>LÍDERES</a:t>
            </a:r>
          </a:p>
          <a:p>
            <a:pPr algn="ctr" defTabSz="914378"/>
            <a:r>
              <a:rPr lang="en-US" sz="1500" dirty="0">
                <a:solidFill>
                  <a:prstClr val="white"/>
                </a:solidFill>
              </a:rPr>
              <a:t>COMPROMETIDOS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29" name="Rectangle 10"/>
          <p:cNvSpPr/>
          <p:nvPr/>
        </p:nvSpPr>
        <p:spPr>
          <a:xfrm>
            <a:off x="5709527" y="4589201"/>
            <a:ext cx="3355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57565A"/>
                </a:solidFill>
              </a:rPr>
              <a:t>ES UN INSTRUMENTO MÁS DE UNA CULTURA</a:t>
            </a:r>
            <a:r>
              <a:rPr lang="en-US" sz="1200" dirty="0">
                <a:solidFill>
                  <a:srgbClr val="57565A"/>
                </a:solidFill>
              </a:rPr>
              <a:t>…</a:t>
            </a:r>
            <a:endParaRPr lang="en-US" sz="12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2674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16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4"/>
          <p:cNvSpPr txBox="1">
            <a:spLocks/>
          </p:cNvSpPr>
          <p:nvPr/>
        </p:nvSpPr>
        <p:spPr bwMode="auto">
          <a:xfrm>
            <a:off x="2373616" y="2696710"/>
            <a:ext cx="3494527" cy="145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altLang="es-CL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_tradnl" altLang="es-CL" sz="3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8915" name="Grupo 1"/>
          <p:cNvGrpSpPr>
            <a:grpSpLocks/>
          </p:cNvGrpSpPr>
          <p:nvPr/>
        </p:nvGrpSpPr>
        <p:grpSpPr bwMode="auto">
          <a:xfrm>
            <a:off x="1259632" y="524278"/>
            <a:ext cx="4852987" cy="1652959"/>
            <a:chOff x="2414588" y="3724275"/>
            <a:chExt cx="4852987" cy="1068388"/>
          </a:xfrm>
        </p:grpSpPr>
        <p:pic>
          <p:nvPicPr>
            <p:cNvPr id="38916" name="Imagen 5"/>
            <p:cNvPicPr>
              <a:picLocks noChangeAspect="1"/>
            </p:cNvPicPr>
            <p:nvPr/>
          </p:nvPicPr>
          <p:blipFill>
            <a:blip r:embed="rId2"/>
            <a:srcRect l="49231" t="34766" r="38361" b="46875"/>
            <a:stretch>
              <a:fillRect/>
            </a:stretch>
          </p:blipFill>
          <p:spPr bwMode="auto">
            <a:xfrm>
              <a:off x="2414588" y="3857625"/>
              <a:ext cx="98425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7" name="Imagen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5975" y="3724275"/>
              <a:ext cx="3911600" cy="106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uadroTexto 5"/>
          <p:cNvSpPr txBox="1"/>
          <p:nvPr/>
        </p:nvSpPr>
        <p:spPr>
          <a:xfrm>
            <a:off x="2332482" y="5764398"/>
            <a:ext cx="44822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3600" dirty="0">
                <a:solidFill>
                  <a:srgbClr val="0070C0"/>
                </a:solidFill>
              </a:rPr>
              <a:t>@</a:t>
            </a:r>
            <a:r>
              <a:rPr lang="es-CL" sz="3600" dirty="0" err="1">
                <a:solidFill>
                  <a:srgbClr val="0070C0"/>
                </a:solidFill>
              </a:rPr>
              <a:t>ObservatorioCal</a:t>
            </a:r>
            <a:endParaRPr lang="es-CL" sz="3600" dirty="0">
              <a:solidFill>
                <a:srgbClr val="0070C0"/>
              </a:solidFill>
            </a:endParaRPr>
          </a:p>
          <a:p>
            <a:pPr>
              <a:defRPr/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3091" y="4956546"/>
            <a:ext cx="6858000" cy="850900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www.supersalud.gob.cl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39" y="5679813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40296"/>
          </a:xfrm>
        </p:spPr>
        <p:txBody>
          <a:bodyPr/>
          <a:lstStyle/>
          <a:p>
            <a:pPr algn="ctr"/>
            <a:r>
              <a:rPr lang="es-CL" b="1" dirty="0" smtClean="0"/>
              <a:t>NORMATIVA</a:t>
            </a:r>
            <a:endParaRPr lang="es-CL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736243"/>
              </p:ext>
            </p:extLst>
          </p:nvPr>
        </p:nvGraphicFramePr>
        <p:xfrm>
          <a:off x="250825" y="836712"/>
          <a:ext cx="817721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6156655"/>
      </p:ext>
    </p:extLst>
  </p:cSld>
  <p:clrMapOvr>
    <a:masterClrMapping/>
  </p:clrMapOvr>
  <p:transition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972344"/>
          </a:xfrm>
        </p:spPr>
        <p:txBody>
          <a:bodyPr/>
          <a:lstStyle/>
          <a:p>
            <a:r>
              <a:rPr lang="es-CL" b="1" dirty="0" smtClean="0">
                <a:solidFill>
                  <a:srgbClr val="002060"/>
                </a:solidFill>
              </a:rPr>
              <a:t>Todo comienza con …“ Designación aleatoria” a través de una “tómbola”</a:t>
            </a:r>
            <a:endParaRPr lang="es-CL" b="1" dirty="0">
              <a:solidFill>
                <a:srgbClr val="00206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7" y="1124744"/>
            <a:ext cx="5905500" cy="3333750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861048"/>
            <a:ext cx="3383224" cy="24698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27" y="4591933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2981"/>
      </p:ext>
    </p:extLst>
  </p:cSld>
  <p:clrMapOvr>
    <a:masterClrMapping/>
  </p:clrMapOvr>
  <p:transition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2060"/>
                </a:solidFill>
              </a:rPr>
              <a:t>Una vez designada la entidad … corren los plazos normativos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886250"/>
              </p:ext>
            </p:extLst>
          </p:nvPr>
        </p:nvGraphicFramePr>
        <p:xfrm>
          <a:off x="7614" y="16240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200" y="2140129"/>
            <a:ext cx="1511600" cy="9100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5854036"/>
            <a:ext cx="1511600" cy="910099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5976156" y="3591463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/>
          <p:cNvSpPr/>
          <p:nvPr/>
        </p:nvSpPr>
        <p:spPr>
          <a:xfrm>
            <a:off x="7137603" y="3335416"/>
            <a:ext cx="1367584" cy="110315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no pago en el plazo </a:t>
            </a:r>
            <a:r>
              <a:rPr lang="es-CL" b="1" dirty="0"/>
              <a:t>DESISTIDO</a:t>
            </a:r>
            <a:endParaRPr lang="es-CL" dirty="0"/>
          </a:p>
        </p:txBody>
      </p:sp>
      <p:sp>
        <p:nvSpPr>
          <p:cNvPr id="11" name="Flecha derecha 10"/>
          <p:cNvSpPr/>
          <p:nvPr/>
        </p:nvSpPr>
        <p:spPr>
          <a:xfrm>
            <a:off x="6929058" y="5327698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redondeado 11"/>
          <p:cNvSpPr/>
          <p:nvPr/>
        </p:nvSpPr>
        <p:spPr>
          <a:xfrm>
            <a:off x="7858090" y="5095439"/>
            <a:ext cx="1178406" cy="9258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Fecha Dentro 40 días </a:t>
            </a:r>
            <a:r>
              <a:rPr lang="es-CL" sz="1400" b="1" dirty="0" smtClean="0"/>
              <a:t>desde el </a:t>
            </a:r>
            <a:r>
              <a:rPr lang="es-CL" sz="1400" b="1" dirty="0"/>
              <a:t>pago</a:t>
            </a:r>
            <a:endParaRPr lang="es-CL" sz="1400" dirty="0"/>
          </a:p>
        </p:txBody>
      </p:sp>
      <p:sp>
        <p:nvSpPr>
          <p:cNvPr id="14" name="Flecha derecha 13"/>
          <p:cNvSpPr/>
          <p:nvPr/>
        </p:nvSpPr>
        <p:spPr>
          <a:xfrm>
            <a:off x="5255978" y="2140129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/>
          <p:cNvSpPr/>
          <p:nvPr/>
        </p:nvSpPr>
        <p:spPr>
          <a:xfrm>
            <a:off x="6713318" y="1591702"/>
            <a:ext cx="1367584" cy="110315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rechaza en </a:t>
            </a:r>
            <a:r>
              <a:rPr lang="es-CL" dirty="0"/>
              <a:t>el plazo </a:t>
            </a:r>
            <a:r>
              <a:rPr lang="es-CL" b="1" dirty="0" smtClean="0"/>
              <a:t>DESIERTO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87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2060"/>
                </a:solidFill>
              </a:rPr>
              <a:t>… </a:t>
            </a:r>
            <a:r>
              <a:rPr lang="es-CL" b="1" dirty="0">
                <a:solidFill>
                  <a:srgbClr val="002060"/>
                </a:solidFill>
              </a:rPr>
              <a:t>plazos normativos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391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932040" y="2204864"/>
            <a:ext cx="864096" cy="4320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6084168" y="1938332"/>
            <a:ext cx="1440160" cy="93610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Si la EA se excede a los 30 días . DESIERTO.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6372200" y="3647157"/>
            <a:ext cx="864096" cy="4320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/>
          <p:cNvSpPr/>
          <p:nvPr/>
        </p:nvSpPr>
        <p:spPr>
          <a:xfrm>
            <a:off x="7452320" y="3212568"/>
            <a:ext cx="1584176" cy="111866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Solicitud de prorroga dentro de los 30 días antes de emisión del informe.</a:t>
            </a:r>
          </a:p>
        </p:txBody>
      </p:sp>
    </p:spTree>
    <p:extLst>
      <p:ext uri="{BB962C8B-B14F-4D97-AF65-F5344CB8AC3E}">
        <p14:creationId xmlns:p14="http://schemas.microsoft.com/office/powerpoint/2010/main" val="2952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2"/>
                </a:solidFill>
              </a:rPr>
              <a:t>PRE EVALUACION</a:t>
            </a:r>
            <a:endParaRPr lang="es-CL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500316"/>
              </p:ext>
            </p:extLst>
          </p:nvPr>
        </p:nvGraphicFramePr>
        <p:xfrm>
          <a:off x="462372" y="2420888"/>
          <a:ext cx="8507288" cy="410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7200" y="1679076"/>
            <a:ext cx="8512460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vez aceptada la designación del prestador, la entidad debe :</a:t>
            </a:r>
            <a:endParaRPr lang="es-C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chemeClr val="tx2"/>
                </a:solidFill>
              </a:rPr>
              <a:t>EVALUACION EN TERRENO</a:t>
            </a:r>
            <a:endParaRPr lang="es-CL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855287"/>
              </p:ext>
            </p:extLst>
          </p:nvPr>
        </p:nvGraphicFramePr>
        <p:xfrm>
          <a:off x="457200" y="1417638"/>
          <a:ext cx="8229600" cy="470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2"/>
                </a:solidFill>
              </a:rPr>
              <a:t>POST EVALUACION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Fuente: Unidad de Fiscalización en Calidad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38820"/>
              </p:ext>
            </p:extLst>
          </p:nvPr>
        </p:nvGraphicFramePr>
        <p:xfrm>
          <a:off x="539552" y="140797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498376" y="5301208"/>
            <a:ext cx="814724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APROBACION DEL </a:t>
            </a:r>
            <a:r>
              <a:rPr lang="es-CL" sz="24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INFORME POR UFC Y PAGO 2°CUOTA</a:t>
            </a:r>
            <a:endParaRPr lang="es-CL" sz="24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nda 2"/>
          <p:cNvSpPr/>
          <p:nvPr/>
        </p:nvSpPr>
        <p:spPr>
          <a:xfrm>
            <a:off x="6660232" y="5767505"/>
            <a:ext cx="1656184" cy="1093689"/>
          </a:xfrm>
          <a:prstGeom prst="wav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</a:t>
            </a:r>
            <a:endParaRPr lang="es-C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16943</TotalTime>
  <Words>978</Words>
  <Application>Microsoft Office PowerPoint</Application>
  <PresentationFormat>Presentación en pantalla (4:3)</PresentationFormat>
  <Paragraphs>201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MS PGothic</vt:lpstr>
      <vt:lpstr>Arial</vt:lpstr>
      <vt:lpstr>Calibri</vt:lpstr>
      <vt:lpstr>Corbel</vt:lpstr>
      <vt:lpstr>Tahoma</vt:lpstr>
      <vt:lpstr>Verdana</vt:lpstr>
      <vt:lpstr>ヒラギノ角ゴ Pro W3</vt:lpstr>
      <vt:lpstr>1_Office Theme</vt:lpstr>
      <vt:lpstr>2_Office Theme</vt:lpstr>
      <vt:lpstr>3_Office Theme</vt:lpstr>
      <vt:lpstr>Tema de Office</vt:lpstr>
      <vt:lpstr>1_Tema de Office</vt:lpstr>
      <vt:lpstr>Presentación de PowerPoint</vt:lpstr>
      <vt:lpstr>CARACTERÍSTICAS DEL SISTEMA NACIONAL DE ACREDITACIÓN</vt:lpstr>
      <vt:lpstr>NORMATIVA</vt:lpstr>
      <vt:lpstr>Todo comienza con …“ Designación aleatoria” a través de una “tómbola”</vt:lpstr>
      <vt:lpstr>Una vez designada la entidad … corren los plazos normativos</vt:lpstr>
      <vt:lpstr>… plazos normativos</vt:lpstr>
      <vt:lpstr>PRE EVALUACION</vt:lpstr>
      <vt:lpstr>EVALUACION EN TERRENO</vt:lpstr>
      <vt:lpstr>POST EVALUACION</vt:lpstr>
      <vt:lpstr>Presentación de PowerPoint</vt:lpstr>
      <vt:lpstr>Presentación de PowerPoint</vt:lpstr>
      <vt:lpstr>Presentación de PowerPoint</vt:lpstr>
      <vt:lpstr>Características Obligatorias</vt:lpstr>
      <vt:lpstr>Características Obligatorias</vt:lpstr>
      <vt:lpstr>Características Obligatorias</vt:lpstr>
      <vt:lpstr>Características Obligatorias</vt:lpstr>
      <vt:lpstr>Presentación de PowerPoint</vt:lpstr>
      <vt:lpstr>PROCESOS DE ACREDITACIÓN DESDE EL 2016 A JULIO2018 </vt:lpstr>
      <vt:lpstr>CARACTERISTICAS INCUMPLIDAS EN PRESTADORES NO ACREDITADOS</vt:lpstr>
      <vt:lpstr>CARACTERISTICAS INCUMPLIDAS EN PRESTADORES FISCALIZADOS POR MANTENCION DE ESTANDAR POR LA INTENDENCIA DE PRESTADORES</vt:lpstr>
      <vt:lpstr>CARACTERISTICAS INCUMPLIDAS EN PRESTADORES FISCALIZADOS</vt:lpstr>
      <vt:lpstr>La evaluación en terreno ….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NP 2008 - 2012</dc:title>
  <dc:subject>Consolidado de Fiscalizaciones</dc:subject>
  <dc:creator>Jeannette Gonzalez</dc:creator>
  <cp:lastModifiedBy>Enrique Alejandro Ayarza Ramirez</cp:lastModifiedBy>
  <cp:revision>765</cp:revision>
  <dcterms:created xsi:type="dcterms:W3CDTF">2010-11-27T19:44:20Z</dcterms:created>
  <dcterms:modified xsi:type="dcterms:W3CDTF">2018-11-15T03:30:27Z</dcterms:modified>
</cp:coreProperties>
</file>